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heme/theme3.xml" ContentType="application/vnd.openxmlformats-officedocument.theme+xml"/>
  <Override PartName="/ppt/tags/tag3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  <p:sldMasterId id="2147483694" r:id="rId2"/>
  </p:sldMasterIdLst>
  <p:notesMasterIdLst>
    <p:notesMasterId r:id="rId5"/>
  </p:notesMasterIdLst>
  <p:sldIdLst>
    <p:sldId id="256" r:id="rId3"/>
    <p:sldId id="258" r:id="rId4"/>
  </p:sldIdLst>
  <p:sldSz cx="6858000" cy="9906000" type="A4"/>
  <p:notesSz cx="6797675" cy="9926638"/>
  <p:custDataLst>
    <p:tags r:id="rId6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79B25-0E01-4A23-A4DA-6D9D2866C7AD}" type="datetimeFigureOut">
              <a:rPr lang="da-DK" smtClean="0"/>
              <a:t>02-07-2025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BCB71-EBDB-4D8F-9B44-EE4B7AD6A8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1781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8.jp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8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17.bin"/><Relationship Id="rId9" Type="http://schemas.openxmlformats.org/officeDocument/2006/relationships/image" Target="../media/image7.tmp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18.bin"/><Relationship Id="rId9" Type="http://schemas.openxmlformats.org/officeDocument/2006/relationships/image" Target="../media/image7.tmp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0.bin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5.tmp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tmp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3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22.bin"/><Relationship Id="rId9" Type="http://schemas.openxmlformats.org/officeDocument/2006/relationships/image" Target="../media/image7.tmp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6.png"/><Relationship Id="rId2" Type="http://schemas.openxmlformats.org/officeDocument/2006/relationships/tags" Target="../tags/tag24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2.png"/><Relationship Id="rId2" Type="http://schemas.openxmlformats.org/officeDocument/2006/relationships/tags" Target="../tags/tag25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9.tmp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2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6.bin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28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7.bin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29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8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0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9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1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0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1.bin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tmp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3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2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4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3.bin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35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8.jpg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36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35.bin"/><Relationship Id="rId9" Type="http://schemas.openxmlformats.org/officeDocument/2006/relationships/image" Target="../media/image7.tmp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37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36.bin"/><Relationship Id="rId9" Type="http://schemas.openxmlformats.org/officeDocument/2006/relationships/image" Target="../media/image7.tmp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tmp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1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928274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03E13BAB-5C7C-4795-BCD7-574942373617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22" name="Billede 21">
            <a:extLst>
              <a:ext uri="{FF2B5EF4-FFF2-40B4-BE49-F238E27FC236}">
                <a16:creationId xmlns:a16="http://schemas.microsoft.com/office/drawing/2014/main" id="{D307130C-C016-4B55-9A51-5634A173799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48E0A941-A777-4BA8-9ECE-C3A2E6E5B8B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24" name="Tekstfelt 23">
            <a:extLst>
              <a:ext uri="{FF2B5EF4-FFF2-40B4-BE49-F238E27FC236}">
                <a16:creationId xmlns:a16="http://schemas.microsoft.com/office/drawing/2014/main" id="{D9BE3BBE-EFEB-4A31-89D7-5253CBF58A8B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</p:spTree>
    <p:extLst>
      <p:ext uri="{BB962C8B-B14F-4D97-AF65-F5344CB8AC3E}">
        <p14:creationId xmlns:p14="http://schemas.microsoft.com/office/powerpoint/2010/main" val="279960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4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89292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00" y="3035459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3472446"/>
            <a:ext cx="5849938" cy="5708947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37A944-D84C-4361-BACB-1328B071C3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8000" y="504050"/>
            <a:ext cx="5849938" cy="496076"/>
          </a:xfrm>
        </p:spPr>
        <p:txBody>
          <a:bodyPr vert="horz">
            <a:normAutofit/>
          </a:bodyPr>
          <a:lstStyle>
            <a:lvl1pPr>
              <a:lnSpc>
                <a:spcPts val="2800"/>
              </a:lnSpc>
              <a:defRPr sz="2200">
                <a:latin typeface="+mn-lt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7" name="Pladsholder til tekst 16">
            <a:extLst>
              <a:ext uri="{FF2B5EF4-FFF2-40B4-BE49-F238E27FC236}">
                <a16:creationId xmlns:a16="http://schemas.microsoft.com/office/drawing/2014/main" id="{6C37C9F4-217D-4267-84B3-5BD126B46D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8000" y="1100138"/>
            <a:ext cx="5849938" cy="338137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9" name="Pladsholder til tekst 18">
            <a:extLst>
              <a:ext uri="{FF2B5EF4-FFF2-40B4-BE49-F238E27FC236}">
                <a16:creationId xmlns:a16="http://schemas.microsoft.com/office/drawing/2014/main" id="{A331BE00-0F31-4B74-B5D6-850DDD62F8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000" y="1516380"/>
            <a:ext cx="5849938" cy="1006158"/>
          </a:xfr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buFont typeface="Arial" panose="020B0604020202020204" pitchFamily="34" charset="0"/>
              <a:buNone/>
              <a:defRPr sz="1400">
                <a:latin typeface="Aleo" panose="00000500000000000000" pitchFamily="2" charset="0"/>
              </a:defRPr>
            </a:lvl1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7" name="Pladsholder til sidefod 6">
            <a:extLst>
              <a:ext uri="{FF2B5EF4-FFF2-40B4-BE49-F238E27FC236}">
                <a16:creationId xmlns:a16="http://schemas.microsoft.com/office/drawing/2014/main" id="{E703BC2A-C2EE-40BA-99F1-D8AA19ECE83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B1F5CF47-CDBD-488E-B377-645EF45B384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41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5_Tekst i 2 spalter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98312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999" y="502311"/>
            <a:ext cx="4684713" cy="39973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1000126"/>
            <a:ext cx="5849938" cy="8181268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2563361-28D5-46BD-A43D-357B2F88C6B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D278588-0917-415C-B412-786CFC53EF1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9711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6_Tekst i en spalte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52486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999" y="502311"/>
            <a:ext cx="4684713" cy="39973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1000126"/>
            <a:ext cx="5849938" cy="8181268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en spalte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4A020C03-93CE-4A83-BBAB-687D63EF000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BCC64E1-4344-47CC-A1C0-10258D55BED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8379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7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4A715E2D-C9CF-4115-B24B-9F49F9E7E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158403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4A715E2D-C9CF-4115-B24B-9F49F9E7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C880E9C4-C9B9-4BCE-9A60-9D98A131D7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657" y="495300"/>
            <a:ext cx="5849938" cy="2530475"/>
          </a:xfrm>
        </p:spPr>
        <p:txBody>
          <a:bodyPr vert="horz">
            <a:normAutofit/>
          </a:bodyPr>
          <a:lstStyle>
            <a:lvl1pPr>
              <a:lnSpc>
                <a:spcPts val="2600"/>
              </a:lnSpc>
              <a:defRPr sz="1800" i="1">
                <a:latin typeface="Montserrat Medium" panose="00000600000000000000" pitchFamily="2" charset="0"/>
              </a:defRPr>
            </a:lvl1pPr>
          </a:lstStyle>
          <a:p>
            <a:r>
              <a:rPr lang="da-DK" dirty="0"/>
              <a:t>Skriv evt. </a:t>
            </a:r>
            <a:r>
              <a:rPr lang="da-DK" dirty="0" err="1"/>
              <a:t>citalt</a:t>
            </a:r>
            <a:endParaRPr lang="da-DK" dirty="0"/>
          </a:p>
        </p:txBody>
      </p:sp>
      <p:sp>
        <p:nvSpPr>
          <p:cNvPr id="13" name="Pladsholder til tekst 11">
            <a:extLst>
              <a:ext uri="{FF2B5EF4-FFF2-40B4-BE49-F238E27FC236}">
                <a16:creationId xmlns:a16="http://schemas.microsoft.com/office/drawing/2014/main" id="{A635F235-6BAC-4F80-A8AD-EEACCE93E1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57" y="3886200"/>
            <a:ext cx="2668588" cy="38909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38E7DA3-29C2-41A3-9554-935253705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7657" y="4330701"/>
            <a:ext cx="2668588" cy="4057650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Skriv tekst</a:t>
            </a:r>
          </a:p>
        </p:txBody>
      </p:sp>
      <p:sp>
        <p:nvSpPr>
          <p:cNvPr id="16" name="Pladsholder til billede 15">
            <a:extLst>
              <a:ext uri="{FF2B5EF4-FFF2-40B4-BE49-F238E27FC236}">
                <a16:creationId xmlns:a16="http://schemas.microsoft.com/office/drawing/2014/main" id="{35FCA422-C927-48E6-89C3-61F5AB433D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693428" y="3886200"/>
            <a:ext cx="2668588" cy="34861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9" name="Pladsholder til tekst 9">
            <a:extLst>
              <a:ext uri="{FF2B5EF4-FFF2-40B4-BE49-F238E27FC236}">
                <a16:creationId xmlns:a16="http://schemas.microsoft.com/office/drawing/2014/main" id="{A1F193D8-2F40-4CBE-B14E-70D42FF9B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93428" y="7479591"/>
            <a:ext cx="2688908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billede tekst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4DA6620-B4B5-4834-9824-256E80E8BCE5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EABD9DCB-8795-44CC-A2A9-5C1DD660F3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4" name="Billede 23">
            <a:extLst>
              <a:ext uri="{FF2B5EF4-FFF2-40B4-BE49-F238E27FC236}">
                <a16:creationId xmlns:a16="http://schemas.microsoft.com/office/drawing/2014/main" id="{4CAF8641-FAF5-482F-83FB-677DF71AC31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7" name="Tekstfelt 26">
            <a:extLst>
              <a:ext uri="{FF2B5EF4-FFF2-40B4-BE49-F238E27FC236}">
                <a16:creationId xmlns:a16="http://schemas.microsoft.com/office/drawing/2014/main" id="{EFE6F655-56A1-4455-8BBA-A076E2A270BD}"/>
              </a:ext>
            </a:extLst>
          </p:cNvPr>
          <p:cNvSpPr txBox="1"/>
          <p:nvPr userDrawn="1"/>
        </p:nvSpPr>
        <p:spPr>
          <a:xfrm>
            <a:off x="7055626" y="39111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8" name="Billede 27">
            <a:extLst>
              <a:ext uri="{FF2B5EF4-FFF2-40B4-BE49-F238E27FC236}">
                <a16:creationId xmlns:a16="http://schemas.microsoft.com/office/drawing/2014/main" id="{8903A759-5854-48A4-B8C4-897E4251CAA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4442846"/>
            <a:ext cx="335584" cy="402701"/>
          </a:xfrm>
          <a:prstGeom prst="rect">
            <a:avLst/>
          </a:prstGeom>
        </p:spPr>
      </p:pic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7ADD1EA-9279-4526-B21A-EDF98E14294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C3334261-7DB5-4DE5-864C-40350063774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3385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8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4A715E2D-C9CF-4115-B24B-9F49F9E7E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954306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4A715E2D-C9CF-4115-B24B-9F49F9E7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Pladsholder til tekst 11">
            <a:extLst>
              <a:ext uri="{FF2B5EF4-FFF2-40B4-BE49-F238E27FC236}">
                <a16:creationId xmlns:a16="http://schemas.microsoft.com/office/drawing/2014/main" id="{A635F235-6BAC-4F80-A8AD-EEACCE93E1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57" y="3033594"/>
            <a:ext cx="3916062" cy="38909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38E7DA3-29C2-41A3-9554-935253705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7656" y="3521676"/>
            <a:ext cx="3916061" cy="5368324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Skriv tekst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C6809754-F9B3-4952-B28D-761D2044B7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42702" y="3521676"/>
            <a:ext cx="1402535" cy="1467837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Note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BCC9752-C44F-4D0B-9666-247C9EC43BFA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4CBD058A-7A26-4CE3-A97D-7BD1FCF3C75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8" name="Billede 17">
            <a:extLst>
              <a:ext uri="{FF2B5EF4-FFF2-40B4-BE49-F238E27FC236}">
                <a16:creationId xmlns:a16="http://schemas.microsoft.com/office/drawing/2014/main" id="{29AA6244-4A24-4FC1-84F2-16BE75F9F0D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1204A5E0-8647-487B-B01D-C1C951B8D5C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D435FF-7679-4BFA-84FC-4C1F35A97E8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3432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9_Print selv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0291DFC-4205-4F5C-84E1-5390A540CA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714838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8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0291DFC-4205-4F5C-84E1-5390A540C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2D577BFD-92AC-43FC-994B-E0A9B0150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2920" y="502920"/>
            <a:ext cx="2933700" cy="1651000"/>
          </a:xfrm>
        </p:spPr>
        <p:txBody>
          <a:bodyPr/>
          <a:lstStyle>
            <a:lvl1pPr marL="0" indent="0">
              <a:buNone/>
              <a:defRPr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8D84E32B-46D3-4421-ADCF-252C16D82432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E60D9E1B-07C4-4D4C-8921-DCB6FB91E25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FD7C64A3-5C28-45F4-9808-43F61310A8D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BD290CC3-BF3B-4BCB-8840-11FE70CC788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A0EE8F-C7C9-476F-99ED-C311789372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927C695C-D80A-4340-A0DD-166914017A97}"/>
              </a:ext>
            </a:extLst>
          </p:cNvPr>
          <p:cNvSpPr txBox="1"/>
          <p:nvPr userDrawn="1"/>
        </p:nvSpPr>
        <p:spPr>
          <a:xfrm>
            <a:off x="7055627" y="15521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2916049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1_Print sel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653963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737" y="8895913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50736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737" y="506087"/>
            <a:ext cx="2665756" cy="68662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7" name="Pladsholder til tekst 17">
            <a:extLst>
              <a:ext uri="{FF2B5EF4-FFF2-40B4-BE49-F238E27FC236}">
                <a16:creationId xmlns:a16="http://schemas.microsoft.com/office/drawing/2014/main" id="{E8D4B6A9-7A90-484B-9243-D6213F381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93771" y="506087"/>
            <a:ext cx="2665756" cy="68662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81C023D-EF68-4E0B-8580-981BBA67BAAB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BC8971AF-1920-4163-8C15-4FC8847675F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A9E8CBB4-86CF-4C4D-8A2C-36D169F15C7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91018"/>
            <a:ext cx="1170798" cy="884843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99CB6E08-6ECF-4EA9-9D47-DCDD35C20CFC}"/>
              </a:ext>
            </a:extLst>
          </p:cNvPr>
          <p:cNvSpPr txBox="1"/>
          <p:nvPr userDrawn="1"/>
        </p:nvSpPr>
        <p:spPr>
          <a:xfrm>
            <a:off x="70429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D6301611-367E-4CFD-A8B2-805CBDD97E8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099000"/>
            <a:ext cx="304721" cy="193238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C504E98D-7F5F-4334-BC3E-F810969DD0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454978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72882DB6-C774-4F20-B05A-A076F2EABC51}"/>
              </a:ext>
            </a:extLst>
          </p:cNvPr>
          <p:cNvSpPr txBox="1"/>
          <p:nvPr userDrawn="1"/>
        </p:nvSpPr>
        <p:spPr>
          <a:xfrm>
            <a:off x="7042926" y="88989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2716021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2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523144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37" y="8895913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50736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737" y="506087"/>
            <a:ext cx="2665756" cy="6866263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7" name="Pladsholder til tekst 17">
            <a:extLst>
              <a:ext uri="{FF2B5EF4-FFF2-40B4-BE49-F238E27FC236}">
                <a16:creationId xmlns:a16="http://schemas.microsoft.com/office/drawing/2014/main" id="{E8D4B6A9-7A90-484B-9243-D6213F381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93771" y="506087"/>
            <a:ext cx="2665756" cy="6866263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965DC072-D806-4DE3-B2B6-569A0705CB1D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33FAF50-A11C-4616-A3E0-B6285F85B9E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D1D9E8B1-2617-451E-BCDC-AE6DC32A43E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91018"/>
            <a:ext cx="1170798" cy="884843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5C1BA9AB-8B34-4713-AD18-4BE6985F1505}"/>
              </a:ext>
            </a:extLst>
          </p:cNvPr>
          <p:cNvSpPr txBox="1"/>
          <p:nvPr userDrawn="1"/>
        </p:nvSpPr>
        <p:spPr>
          <a:xfrm>
            <a:off x="70429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1E8F7D96-83D5-43B6-B6A4-4A2B0F5E633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099000"/>
            <a:ext cx="304721" cy="193238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1A97480C-2C38-4EB4-9ED2-94C9EAAD2B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454978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FAF4366B-F480-43DF-86D9-0DCEF6BC8857}"/>
              </a:ext>
            </a:extLst>
          </p:cNvPr>
          <p:cNvSpPr txBox="1"/>
          <p:nvPr userDrawn="1"/>
        </p:nvSpPr>
        <p:spPr>
          <a:xfrm>
            <a:off x="7042926" y="88989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903856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1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638551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/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03E13BAB-5C7C-4795-BCD7-574942373617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22" name="Billede 21">
            <a:extLst>
              <a:ext uri="{FF2B5EF4-FFF2-40B4-BE49-F238E27FC236}">
                <a16:creationId xmlns:a16="http://schemas.microsoft.com/office/drawing/2014/main" id="{D307130C-C016-4B55-9A51-5634A173799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48E0A941-A777-4BA8-9ECE-C3A2E6E5B8B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24" name="Tekstfelt 23">
            <a:extLst>
              <a:ext uri="{FF2B5EF4-FFF2-40B4-BE49-F238E27FC236}">
                <a16:creationId xmlns:a16="http://schemas.microsoft.com/office/drawing/2014/main" id="{D9BE3BBE-EFEB-4A31-89D7-5253CBF58A8B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</p:spTree>
    <p:extLst>
      <p:ext uri="{BB962C8B-B14F-4D97-AF65-F5344CB8AC3E}">
        <p14:creationId xmlns:p14="http://schemas.microsoft.com/office/powerpoint/2010/main" val="3136603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2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852775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8887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428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accent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8000" y="68929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C904DAD-B9D8-4856-9B28-975F6BF3014D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2679F41B-7C99-4CF2-B7AE-C50E7F2C7F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881C66E7-9797-4713-A80E-430945910C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EBCBA00D-2CB2-490A-AF23-BB1EE9C6BDAF}"/>
              </a:ext>
            </a:extLst>
          </p:cNvPr>
          <p:cNvSpPr txBox="1"/>
          <p:nvPr userDrawn="1"/>
        </p:nvSpPr>
        <p:spPr>
          <a:xfrm>
            <a:off x="7055627" y="1514475"/>
            <a:ext cx="1914525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Skriftfarve: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kanten af tekstboksen, under fanen Hjem, kan du ændre skriftfarve </a:t>
            </a: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E10F6D2A-A0D8-41FF-9B7E-436131E25F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55627" y="2067047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14F0F1C7-B7C9-4CC9-9297-0008039AFABA}"/>
              </a:ext>
            </a:extLst>
          </p:cNvPr>
          <p:cNvSpPr txBox="1"/>
          <p:nvPr userDrawn="1"/>
        </p:nvSpPr>
        <p:spPr>
          <a:xfrm>
            <a:off x="7055626" y="8900684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785EFEE8-4C7F-46ED-8FB1-5A59EC552C5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8000" y="495300"/>
            <a:ext cx="3689350" cy="2476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Institutionsnavn</a:t>
            </a:r>
          </a:p>
        </p:txBody>
      </p:sp>
    </p:spTree>
    <p:extLst>
      <p:ext uri="{BB962C8B-B14F-4D97-AF65-F5344CB8AC3E}">
        <p14:creationId xmlns:p14="http://schemas.microsoft.com/office/powerpoint/2010/main" val="216248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2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668887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8887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428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accent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8000" y="68929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C904DAD-B9D8-4856-9B28-975F6BF3014D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2679F41B-7C99-4CF2-B7AE-C50E7F2C7F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881C66E7-9797-4713-A80E-430945910C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EBCBA00D-2CB2-490A-AF23-BB1EE9C6BDAF}"/>
              </a:ext>
            </a:extLst>
          </p:cNvPr>
          <p:cNvSpPr txBox="1"/>
          <p:nvPr userDrawn="1"/>
        </p:nvSpPr>
        <p:spPr>
          <a:xfrm>
            <a:off x="7055627" y="1514475"/>
            <a:ext cx="1914525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Skriftfarve: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kanten af tekstboksen, under fanen Hjem, kan du ændre skriftfarve </a:t>
            </a: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E10F6D2A-A0D8-41FF-9B7E-436131E25F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55627" y="2067047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14F0F1C7-B7C9-4CC9-9297-0008039AFABA}"/>
              </a:ext>
            </a:extLst>
          </p:cNvPr>
          <p:cNvSpPr txBox="1"/>
          <p:nvPr userDrawn="1"/>
        </p:nvSpPr>
        <p:spPr>
          <a:xfrm>
            <a:off x="7055626" y="8900684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785EFEE8-4C7F-46ED-8FB1-5A59EC552C5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8000" y="495300"/>
            <a:ext cx="3689350" cy="2476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Institutionsnavn</a:t>
            </a:r>
          </a:p>
        </p:txBody>
      </p:sp>
    </p:spTree>
    <p:extLst>
      <p:ext uri="{BB962C8B-B14F-4D97-AF65-F5344CB8AC3E}">
        <p14:creationId xmlns:p14="http://schemas.microsoft.com/office/powerpoint/2010/main" val="3664444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3_Til try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446068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80" y="505650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6525EF22-4241-49B2-BE23-CE33D45BEECC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527F2479-2D8B-4EF1-861C-936FDFA4023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CB58D782-E2AD-4860-8C5E-37C05727571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C83A590A-CEF3-49FB-88DD-B7F23EA08FE3}"/>
              </a:ext>
            </a:extLst>
          </p:cNvPr>
          <p:cNvSpPr txBox="1"/>
          <p:nvPr userDrawn="1"/>
        </p:nvSpPr>
        <p:spPr>
          <a:xfrm>
            <a:off x="70429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9523DB2-F932-4FAB-8F2C-225ADE6501C2}"/>
              </a:ext>
            </a:extLst>
          </p:cNvPr>
          <p:cNvSpPr txBox="1"/>
          <p:nvPr userDrawn="1"/>
        </p:nvSpPr>
        <p:spPr>
          <a:xfrm>
            <a:off x="7042927" y="2237961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4D8FDCD1-C968-4C48-A821-D42307FFD74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584775"/>
            <a:ext cx="304721" cy="193238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:a16="http://schemas.microsoft.com/office/drawing/2014/main" id="{5371C10F-6E7D-484C-860D-FC302CA68D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940753"/>
            <a:ext cx="1151748" cy="30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00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4_Til tryk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295652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6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80" y="505650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A9C45786-B072-426A-91BC-12F768CE36CA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334068A2-B414-45B7-892C-23F2A88B0F6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2B3178DA-78FD-433A-93C5-6D1FC036973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32C0A704-B07C-409C-97A8-3F8F10134F5D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403FDC73-63C6-414C-9364-C941558E0B74}"/>
              </a:ext>
            </a:extLst>
          </p:cNvPr>
          <p:cNvSpPr txBox="1"/>
          <p:nvPr userDrawn="1"/>
        </p:nvSpPr>
        <p:spPr>
          <a:xfrm>
            <a:off x="70556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2622017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5_Til tryk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466615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0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/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0E36EDD-0903-4861-AA21-0174374273DC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CED43425-7139-407E-B0D7-BEA87A3DF76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8BF1C071-7E4D-41A8-BA13-D6D85299184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B2CCCC3F-418C-4F7F-944D-6453AB3C7A03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41460A12-BC25-4EF4-8558-FF92D3AF9EDE}"/>
              </a:ext>
            </a:extLst>
          </p:cNvPr>
          <p:cNvSpPr txBox="1"/>
          <p:nvPr userDrawn="1"/>
        </p:nvSpPr>
        <p:spPr>
          <a:xfrm>
            <a:off x="70556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37426248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6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83745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4" y="5345113"/>
            <a:ext cx="5849938" cy="1520825"/>
          </a:xfrm>
        </p:spPr>
        <p:txBody>
          <a:bodyPr vert="horz"/>
          <a:lstStyle/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4" y="7375527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C74453FF-55EF-4B85-9E9E-E2524AE744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0834" y="1519238"/>
            <a:ext cx="5840413" cy="3470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EC41545-31F2-4790-9FBF-D8E0FC81B99E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D387DF33-5A5B-465F-B7C5-5E9B74840ED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20" name="Billede 19">
            <a:extLst>
              <a:ext uri="{FF2B5EF4-FFF2-40B4-BE49-F238E27FC236}">
                <a16:creationId xmlns:a16="http://schemas.microsoft.com/office/drawing/2014/main" id="{F38144E7-5176-4C91-A6D1-32BDED9AB48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42340"/>
            <a:ext cx="2266173" cy="581429"/>
          </a:xfrm>
          <a:prstGeom prst="rect">
            <a:avLst/>
          </a:prstGeom>
        </p:spPr>
      </p:pic>
      <p:sp>
        <p:nvSpPr>
          <p:cNvPr id="21" name="Tekstfelt 20">
            <a:extLst>
              <a:ext uri="{FF2B5EF4-FFF2-40B4-BE49-F238E27FC236}">
                <a16:creationId xmlns:a16="http://schemas.microsoft.com/office/drawing/2014/main" id="{6D70737C-83A9-4440-B9FE-EEFEE5D9EDD6}"/>
              </a:ext>
            </a:extLst>
          </p:cNvPr>
          <p:cNvSpPr txBox="1"/>
          <p:nvPr userDrawn="1"/>
        </p:nvSpPr>
        <p:spPr>
          <a:xfrm>
            <a:off x="70429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05054E60-DC26-41FA-A91D-15F5D445CC80}"/>
              </a:ext>
            </a:extLst>
          </p:cNvPr>
          <p:cNvSpPr txBox="1"/>
          <p:nvPr userDrawn="1"/>
        </p:nvSpPr>
        <p:spPr>
          <a:xfrm>
            <a:off x="7042926" y="2237961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77F8F0F5-4242-475A-9D60-22B19C6AC98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560" y="2769621"/>
            <a:ext cx="335584" cy="40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0053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1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0291DFC-4205-4F5C-84E1-5390A540CA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503411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0291DFC-4205-4F5C-84E1-5390A540C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FCF736EB-9D69-4B6B-BC80-4D9EBCD74E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1650" y="501650"/>
            <a:ext cx="5843588" cy="863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2D577BFD-92AC-43FC-994B-E0A9B0150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7900" y="787400"/>
            <a:ext cx="2451100" cy="1358900"/>
          </a:xfrm>
        </p:spPr>
        <p:txBody>
          <a:bodyPr/>
          <a:lstStyle>
            <a:lvl1pPr marL="0" indent="0">
              <a:buNone/>
              <a:defRPr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AF4941EA-027A-4D5D-AE44-2F5608489A39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DEA326E3-B8CB-4843-A1D4-37D2F06FB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3DA3F916-A52E-470F-A8FE-4A555FC46DF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0D0A73DA-2CA6-44D5-8FC0-1EF128892044}"/>
              </a:ext>
            </a:extLst>
          </p:cNvPr>
          <p:cNvSpPr txBox="1"/>
          <p:nvPr userDrawn="1"/>
        </p:nvSpPr>
        <p:spPr>
          <a:xfrm>
            <a:off x="7055626" y="158073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1ECC8F86-FABD-44A5-BFC0-928731936AB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211239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DEB2AE85-7782-49D5-82BC-B5D41C3563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D70CBBC-E03E-4886-BFA7-1EE5469CC0F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148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2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325283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E3FD8C8-F1AE-45BC-8CAF-C99EBA959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038" y="500380"/>
            <a:ext cx="5849938" cy="44942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8ED2FCF7-4EBD-4161-99A9-81E5CDC53F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038" y="5077854"/>
            <a:ext cx="2928937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38" y="5988736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38" y="6370638"/>
            <a:ext cx="5849938" cy="2519362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B10BCBAE-C569-48CA-889B-B812E521E8C5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4" name="Billede 23">
            <a:extLst>
              <a:ext uri="{FF2B5EF4-FFF2-40B4-BE49-F238E27FC236}">
                <a16:creationId xmlns:a16="http://schemas.microsoft.com/office/drawing/2014/main" id="{21FF0AF8-9F52-48D7-B981-0F6B8C675A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5" name="Billede 24">
            <a:extLst>
              <a:ext uri="{FF2B5EF4-FFF2-40B4-BE49-F238E27FC236}">
                <a16:creationId xmlns:a16="http://schemas.microsoft.com/office/drawing/2014/main" id="{150F6B6D-78FA-41F8-AE49-6978C84FC74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8" name="Tekstfelt 27">
            <a:extLst>
              <a:ext uri="{FF2B5EF4-FFF2-40B4-BE49-F238E27FC236}">
                <a16:creationId xmlns:a16="http://schemas.microsoft.com/office/drawing/2014/main" id="{3FFB0F68-25CE-4848-8197-D3E79E2AA011}"/>
              </a:ext>
            </a:extLst>
          </p:cNvPr>
          <p:cNvSpPr txBox="1"/>
          <p:nvPr userDrawn="1"/>
        </p:nvSpPr>
        <p:spPr>
          <a:xfrm>
            <a:off x="7055626" y="15235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9" name="Billede 28">
            <a:extLst>
              <a:ext uri="{FF2B5EF4-FFF2-40B4-BE49-F238E27FC236}">
                <a16:creationId xmlns:a16="http://schemas.microsoft.com/office/drawing/2014/main" id="{1E6CE144-E233-4F7B-889A-4F1F0C047B5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20552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33115E6F-FEE9-495E-95BD-B3B2CB5F6D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C4A539D-5C36-4756-89CF-FD7592FAB8B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3954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3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61883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E3FD8C8-F1AE-45BC-8CAF-C99EBA959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038" y="4256852"/>
            <a:ext cx="5849938" cy="44942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8ED2FCF7-4EBD-4161-99A9-81E5CDC53F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038" y="8834326"/>
            <a:ext cx="2928937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38" y="502320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38" y="884222"/>
            <a:ext cx="5849938" cy="2724108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5442B906-2A5A-4DBF-A76D-49048425EA14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A527A158-5FEE-4787-95F8-73F8B1496F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EEBB8D1D-D041-4F84-98E0-D40F4BB6ECA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18C0437D-0903-482A-B7A1-E94EA4E7CA8C}"/>
              </a:ext>
            </a:extLst>
          </p:cNvPr>
          <p:cNvSpPr txBox="1"/>
          <p:nvPr userDrawn="1"/>
        </p:nvSpPr>
        <p:spPr>
          <a:xfrm>
            <a:off x="7055626" y="42794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4C24EEA2-A8BF-44AA-93AF-0C6D5C1D12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48111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B07FF9A7-2DFC-4E99-A9F1-02DBAD8E8F7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CEC9C8F-9CD1-42AB-868B-E2B91F58B1E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94456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4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507734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00" y="3035459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3472446"/>
            <a:ext cx="5849938" cy="5708947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37A944-D84C-4361-BACB-1328B071C3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8000" y="504050"/>
            <a:ext cx="5849938" cy="496076"/>
          </a:xfrm>
        </p:spPr>
        <p:txBody>
          <a:bodyPr vert="horz">
            <a:normAutofit/>
          </a:bodyPr>
          <a:lstStyle>
            <a:lvl1pPr>
              <a:lnSpc>
                <a:spcPts val="2800"/>
              </a:lnSpc>
              <a:defRPr sz="2200">
                <a:latin typeface="+mn-lt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7" name="Pladsholder til tekst 16">
            <a:extLst>
              <a:ext uri="{FF2B5EF4-FFF2-40B4-BE49-F238E27FC236}">
                <a16:creationId xmlns:a16="http://schemas.microsoft.com/office/drawing/2014/main" id="{6C37C9F4-217D-4267-84B3-5BD126B46D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8000" y="1100138"/>
            <a:ext cx="5849938" cy="338137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9" name="Pladsholder til tekst 18">
            <a:extLst>
              <a:ext uri="{FF2B5EF4-FFF2-40B4-BE49-F238E27FC236}">
                <a16:creationId xmlns:a16="http://schemas.microsoft.com/office/drawing/2014/main" id="{A331BE00-0F31-4B74-B5D6-850DDD62F8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000" y="1516380"/>
            <a:ext cx="5849938" cy="1006158"/>
          </a:xfr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buFont typeface="Arial" panose="020B0604020202020204" pitchFamily="34" charset="0"/>
              <a:buNone/>
              <a:defRPr sz="1400"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7" name="Pladsholder til sidefod 6">
            <a:extLst>
              <a:ext uri="{FF2B5EF4-FFF2-40B4-BE49-F238E27FC236}">
                <a16:creationId xmlns:a16="http://schemas.microsoft.com/office/drawing/2014/main" id="{E4578EE3-CA27-49D1-B14D-21DC479F69F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182B2B64-EA17-4547-BF6B-7A1C592CC22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54972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5_Tekst i 2 spalter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07400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999" y="502311"/>
            <a:ext cx="4684713" cy="39973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1000126"/>
            <a:ext cx="5849938" cy="8181268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3E5887FD-F2EB-4439-A066-4E9B909E7EF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F2E9060-48A0-4CDF-8488-864648DB692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25241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6_Tekst i en spalte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367959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999" y="502311"/>
            <a:ext cx="4684713" cy="39973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1000126"/>
            <a:ext cx="5849938" cy="8181268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en spalte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19D7D1D-E715-4E91-B354-DD92D02D2D3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99AD4AE-CDC8-4813-B83A-2BC6FCB1CA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412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3_Print sel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063162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80" y="505650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6525EF22-4241-49B2-BE23-CE33D45BEECC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527F2479-2D8B-4EF1-861C-936FDFA4023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CB58D782-E2AD-4860-8C5E-37C05727571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C83A590A-CEF3-49FB-88DD-B7F23EA08FE3}"/>
              </a:ext>
            </a:extLst>
          </p:cNvPr>
          <p:cNvSpPr txBox="1"/>
          <p:nvPr userDrawn="1"/>
        </p:nvSpPr>
        <p:spPr>
          <a:xfrm>
            <a:off x="70429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9523DB2-F932-4FAB-8F2C-225ADE6501C2}"/>
              </a:ext>
            </a:extLst>
          </p:cNvPr>
          <p:cNvSpPr txBox="1"/>
          <p:nvPr userDrawn="1"/>
        </p:nvSpPr>
        <p:spPr>
          <a:xfrm>
            <a:off x="7042927" y="2237961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4D8FDCD1-C968-4C48-A821-D42307FFD74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584775"/>
            <a:ext cx="304721" cy="193238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:a16="http://schemas.microsoft.com/office/drawing/2014/main" id="{5371C10F-6E7D-484C-860D-FC302CA68D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940753"/>
            <a:ext cx="1151748" cy="30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6476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7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4A715E2D-C9CF-4115-B24B-9F49F9E7E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8668756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4A715E2D-C9CF-4115-B24B-9F49F9E7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C880E9C4-C9B9-4BCE-9A60-9D98A131D7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657" y="495300"/>
            <a:ext cx="5849938" cy="2530475"/>
          </a:xfrm>
        </p:spPr>
        <p:txBody>
          <a:bodyPr vert="horz">
            <a:normAutofit/>
          </a:bodyPr>
          <a:lstStyle>
            <a:lvl1pPr>
              <a:lnSpc>
                <a:spcPts val="2600"/>
              </a:lnSpc>
              <a:defRPr sz="1800" i="1">
                <a:latin typeface="Montserrat Medium" panose="00000600000000000000" pitchFamily="2" charset="0"/>
              </a:defRPr>
            </a:lvl1pPr>
          </a:lstStyle>
          <a:p>
            <a:r>
              <a:rPr lang="da-DK" dirty="0"/>
              <a:t>Skriv evt. </a:t>
            </a:r>
            <a:r>
              <a:rPr lang="da-DK" dirty="0" err="1"/>
              <a:t>citalt</a:t>
            </a:r>
            <a:endParaRPr lang="da-DK" dirty="0"/>
          </a:p>
        </p:txBody>
      </p:sp>
      <p:sp>
        <p:nvSpPr>
          <p:cNvPr id="13" name="Pladsholder til tekst 11">
            <a:extLst>
              <a:ext uri="{FF2B5EF4-FFF2-40B4-BE49-F238E27FC236}">
                <a16:creationId xmlns:a16="http://schemas.microsoft.com/office/drawing/2014/main" id="{A635F235-6BAC-4F80-A8AD-EEACCE93E1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57" y="3886200"/>
            <a:ext cx="2668588" cy="38909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38E7DA3-29C2-41A3-9554-935253705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7657" y="4330701"/>
            <a:ext cx="2668588" cy="4057650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Skriv tekst</a:t>
            </a:r>
          </a:p>
        </p:txBody>
      </p:sp>
      <p:sp>
        <p:nvSpPr>
          <p:cNvPr id="16" name="Pladsholder til billede 15">
            <a:extLst>
              <a:ext uri="{FF2B5EF4-FFF2-40B4-BE49-F238E27FC236}">
                <a16:creationId xmlns:a16="http://schemas.microsoft.com/office/drawing/2014/main" id="{35FCA422-C927-48E6-89C3-61F5AB433D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693428" y="3886200"/>
            <a:ext cx="2668588" cy="3486150"/>
          </a:xfrm>
        </p:spPr>
        <p:txBody>
          <a:bodyPr/>
          <a:lstStyle/>
          <a:p>
            <a:endParaRPr lang="da-DK"/>
          </a:p>
        </p:txBody>
      </p:sp>
      <p:sp>
        <p:nvSpPr>
          <p:cNvPr id="19" name="Pladsholder til tekst 9">
            <a:extLst>
              <a:ext uri="{FF2B5EF4-FFF2-40B4-BE49-F238E27FC236}">
                <a16:creationId xmlns:a16="http://schemas.microsoft.com/office/drawing/2014/main" id="{A1F193D8-2F40-4CBE-B14E-70D42FF9B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93428" y="7479591"/>
            <a:ext cx="2688908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4DA6620-B4B5-4834-9824-256E80E8BCE5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EABD9DCB-8795-44CC-A2A9-5C1DD660F3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4" name="Billede 23">
            <a:extLst>
              <a:ext uri="{FF2B5EF4-FFF2-40B4-BE49-F238E27FC236}">
                <a16:creationId xmlns:a16="http://schemas.microsoft.com/office/drawing/2014/main" id="{4CAF8641-FAF5-482F-83FB-677DF71AC31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7" name="Tekstfelt 26">
            <a:extLst>
              <a:ext uri="{FF2B5EF4-FFF2-40B4-BE49-F238E27FC236}">
                <a16:creationId xmlns:a16="http://schemas.microsoft.com/office/drawing/2014/main" id="{EFE6F655-56A1-4455-8BBA-A076E2A270BD}"/>
              </a:ext>
            </a:extLst>
          </p:cNvPr>
          <p:cNvSpPr txBox="1"/>
          <p:nvPr userDrawn="1"/>
        </p:nvSpPr>
        <p:spPr>
          <a:xfrm>
            <a:off x="7055626" y="39111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8" name="Billede 27">
            <a:extLst>
              <a:ext uri="{FF2B5EF4-FFF2-40B4-BE49-F238E27FC236}">
                <a16:creationId xmlns:a16="http://schemas.microsoft.com/office/drawing/2014/main" id="{8903A759-5854-48A4-B8C4-897E4251CAA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4442846"/>
            <a:ext cx="335584" cy="402701"/>
          </a:xfrm>
          <a:prstGeom prst="rect">
            <a:avLst/>
          </a:prstGeom>
        </p:spPr>
      </p:pic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CB5D99E-4251-443B-B579-F6BB9F2C4B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72119E5A-A375-47FD-A7A3-11421ED839D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1010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8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4A715E2D-C9CF-4115-B24B-9F49F9E7E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152947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4A715E2D-C9CF-4115-B24B-9F49F9E7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Pladsholder til tekst 11">
            <a:extLst>
              <a:ext uri="{FF2B5EF4-FFF2-40B4-BE49-F238E27FC236}">
                <a16:creationId xmlns:a16="http://schemas.microsoft.com/office/drawing/2014/main" id="{A635F235-6BAC-4F80-A8AD-EEACCE93E1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57" y="3033594"/>
            <a:ext cx="3916062" cy="38909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38E7DA3-29C2-41A3-9554-935253705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7656" y="3521676"/>
            <a:ext cx="3916061" cy="5368324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Skriv tekst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C6809754-F9B3-4952-B28D-761D2044B7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42702" y="3521676"/>
            <a:ext cx="1402535" cy="1467837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Note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BCC9752-C44F-4D0B-9666-247C9EC43BFA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4CBD058A-7A26-4CE3-A97D-7BD1FCF3C75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8" name="Billede 17">
            <a:extLst>
              <a:ext uri="{FF2B5EF4-FFF2-40B4-BE49-F238E27FC236}">
                <a16:creationId xmlns:a16="http://schemas.microsoft.com/office/drawing/2014/main" id="{29AA6244-4A24-4FC1-84F2-16BE75F9F0D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D5C340EC-F144-4F36-9717-272D99C597A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1AEBE1C-A6CF-4921-984D-84770766BED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60114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9_Til tryk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0291DFC-4205-4F5C-84E1-5390A540CA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714392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0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0291DFC-4205-4F5C-84E1-5390A540C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2D577BFD-92AC-43FC-994B-E0A9B0150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2920" y="502920"/>
            <a:ext cx="2933700" cy="1651000"/>
          </a:xfrm>
        </p:spPr>
        <p:txBody>
          <a:bodyPr/>
          <a:lstStyle>
            <a:lvl1pPr marL="0" indent="0">
              <a:buNone/>
              <a:defRPr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Indsæt billede tekst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8D84E32B-46D3-4421-ADCF-252C16D82432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E60D9E1B-07C4-4D4C-8921-DCB6FB91E25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FD7C64A3-5C28-45F4-9808-43F61310A8D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F72D78AC-BACD-4182-95B9-AF99FB64FBF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C299055-1759-4596-8D27-EA1A7B7E71B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040F99C2-3851-4279-9EA5-05E73F31808A}"/>
              </a:ext>
            </a:extLst>
          </p:cNvPr>
          <p:cNvSpPr txBox="1"/>
          <p:nvPr userDrawn="1"/>
        </p:nvSpPr>
        <p:spPr>
          <a:xfrm>
            <a:off x="7055627" y="1580736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2881045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1_Til try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685063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737" y="8895913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50736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737" y="506087"/>
            <a:ext cx="2665756" cy="68662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tekst 17">
            <a:extLst>
              <a:ext uri="{FF2B5EF4-FFF2-40B4-BE49-F238E27FC236}">
                <a16:creationId xmlns:a16="http://schemas.microsoft.com/office/drawing/2014/main" id="{E8D4B6A9-7A90-484B-9243-D6213F381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93771" y="506087"/>
            <a:ext cx="2665756" cy="68662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81C023D-EF68-4E0B-8580-981BBA67BAAB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BC8971AF-1920-4163-8C15-4FC8847675F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A9E8CBB4-86CF-4C4D-8A2C-36D169F15C7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91018"/>
            <a:ext cx="1170798" cy="884843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99CB6E08-6ECF-4EA9-9D47-DCDD35C20CFC}"/>
              </a:ext>
            </a:extLst>
          </p:cNvPr>
          <p:cNvSpPr txBox="1"/>
          <p:nvPr userDrawn="1"/>
        </p:nvSpPr>
        <p:spPr>
          <a:xfrm>
            <a:off x="70429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D6301611-367E-4CFD-A8B2-805CBDD97E8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099000"/>
            <a:ext cx="304721" cy="193238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C504E98D-7F5F-4334-BC3E-F810969DD0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454978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72882DB6-C774-4F20-B05A-A076F2EABC51}"/>
              </a:ext>
            </a:extLst>
          </p:cNvPr>
          <p:cNvSpPr txBox="1"/>
          <p:nvPr userDrawn="1"/>
        </p:nvSpPr>
        <p:spPr>
          <a:xfrm>
            <a:off x="7042926" y="88989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7699588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2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6632361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37" y="8895913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50736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737" y="506087"/>
            <a:ext cx="2665756" cy="6866263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tekst 17">
            <a:extLst>
              <a:ext uri="{FF2B5EF4-FFF2-40B4-BE49-F238E27FC236}">
                <a16:creationId xmlns:a16="http://schemas.microsoft.com/office/drawing/2014/main" id="{E8D4B6A9-7A90-484B-9243-D6213F381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93771" y="506087"/>
            <a:ext cx="2665756" cy="6866263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965DC072-D806-4DE3-B2B6-569A0705CB1D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33FAF50-A11C-4616-A3E0-B6285F85B9E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D1D9E8B1-2617-451E-BCDC-AE6DC32A43E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91018"/>
            <a:ext cx="1170798" cy="884843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5C1BA9AB-8B34-4713-AD18-4BE6985F1505}"/>
              </a:ext>
            </a:extLst>
          </p:cNvPr>
          <p:cNvSpPr txBox="1"/>
          <p:nvPr userDrawn="1"/>
        </p:nvSpPr>
        <p:spPr>
          <a:xfrm>
            <a:off x="70429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1E8F7D96-83D5-43B6-B6A4-4A2B0F5E633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099000"/>
            <a:ext cx="304721" cy="193238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1A97480C-2C38-4EB4-9ED2-94C9EAAD2B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454978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FAF4366B-F480-43DF-86D9-0DCEF6BC8857}"/>
              </a:ext>
            </a:extLst>
          </p:cNvPr>
          <p:cNvSpPr txBox="1"/>
          <p:nvPr userDrawn="1"/>
        </p:nvSpPr>
        <p:spPr>
          <a:xfrm>
            <a:off x="7042926" y="88989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405397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4_Print selv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05520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80" y="505650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A9C45786-B072-426A-91BC-12F768CE36CA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334068A2-B414-45B7-892C-23F2A88B0F6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2B3178DA-78FD-433A-93C5-6D1FC036973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32C0A704-B07C-409C-97A8-3F8F10134F5D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2D4C1C68-5796-43A7-A6A0-4708F5FD16C5}"/>
              </a:ext>
            </a:extLst>
          </p:cNvPr>
          <p:cNvSpPr txBox="1"/>
          <p:nvPr userDrawn="1"/>
        </p:nvSpPr>
        <p:spPr>
          <a:xfrm>
            <a:off x="70556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228469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5_Print selv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felt 18">
            <a:extLst>
              <a:ext uri="{FF2B5EF4-FFF2-40B4-BE49-F238E27FC236}">
                <a16:creationId xmlns:a16="http://schemas.microsoft.com/office/drawing/2014/main" id="{38A0BC56-0558-43E8-93CF-D2DE7B2829F5}"/>
              </a:ext>
            </a:extLst>
          </p:cNvPr>
          <p:cNvSpPr txBox="1"/>
          <p:nvPr userDrawn="1"/>
        </p:nvSpPr>
        <p:spPr>
          <a:xfrm>
            <a:off x="70556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159462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0E36EDD-0903-4861-AA21-0174374273DC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CED43425-7139-407E-B0D7-BEA87A3DF76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8BF1C071-7E4D-41A8-BA13-D6D85299184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B2CCCC3F-418C-4F7F-944D-6453AB3C7A03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</p:spTree>
    <p:extLst>
      <p:ext uri="{BB962C8B-B14F-4D97-AF65-F5344CB8AC3E}">
        <p14:creationId xmlns:p14="http://schemas.microsoft.com/office/powerpoint/2010/main" val="9479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6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308542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4" y="5345113"/>
            <a:ext cx="5849938" cy="1520825"/>
          </a:xfrm>
        </p:spPr>
        <p:txBody>
          <a:bodyPr vert="horz"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4" y="7375527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C74453FF-55EF-4B85-9E9E-E2524AE744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0834" y="1519238"/>
            <a:ext cx="5840413" cy="3470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EC41545-31F2-4790-9FBF-D8E0FC81B99E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D387DF33-5A5B-465F-B7C5-5E9B74840ED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20" name="Billede 19">
            <a:extLst>
              <a:ext uri="{FF2B5EF4-FFF2-40B4-BE49-F238E27FC236}">
                <a16:creationId xmlns:a16="http://schemas.microsoft.com/office/drawing/2014/main" id="{F38144E7-5176-4C91-A6D1-32BDED9AB48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42340"/>
            <a:ext cx="2266173" cy="581429"/>
          </a:xfrm>
          <a:prstGeom prst="rect">
            <a:avLst/>
          </a:prstGeom>
        </p:spPr>
      </p:pic>
      <p:sp>
        <p:nvSpPr>
          <p:cNvPr id="21" name="Tekstfelt 20">
            <a:extLst>
              <a:ext uri="{FF2B5EF4-FFF2-40B4-BE49-F238E27FC236}">
                <a16:creationId xmlns:a16="http://schemas.microsoft.com/office/drawing/2014/main" id="{6D70737C-83A9-4440-B9FE-EEFEE5D9EDD6}"/>
              </a:ext>
            </a:extLst>
          </p:cNvPr>
          <p:cNvSpPr txBox="1"/>
          <p:nvPr userDrawn="1"/>
        </p:nvSpPr>
        <p:spPr>
          <a:xfrm>
            <a:off x="70429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05054E60-DC26-41FA-A91D-15F5D445CC80}"/>
              </a:ext>
            </a:extLst>
          </p:cNvPr>
          <p:cNvSpPr txBox="1"/>
          <p:nvPr userDrawn="1"/>
        </p:nvSpPr>
        <p:spPr>
          <a:xfrm>
            <a:off x="7042926" y="2237961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77F8F0F5-4242-475A-9D60-22B19C6AC98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560" y="2769621"/>
            <a:ext cx="335584" cy="40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24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1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0291DFC-4205-4F5C-84E1-5390A540CA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250972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0291DFC-4205-4F5C-84E1-5390A540C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FCF736EB-9D69-4B6B-BC80-4D9EBCD74E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1650" y="501650"/>
            <a:ext cx="5843588" cy="863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2D577BFD-92AC-43FC-994B-E0A9B0150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7900" y="787400"/>
            <a:ext cx="2451100" cy="1358900"/>
          </a:xfrm>
        </p:spPr>
        <p:txBody>
          <a:bodyPr/>
          <a:lstStyle>
            <a:lvl1pPr marL="0" indent="0">
              <a:buNone/>
              <a:defRPr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AF4941EA-027A-4D5D-AE44-2F5608489A39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DEA326E3-B8CB-4843-A1D4-37D2F06FB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3DA3F916-A52E-470F-A8FE-4A555FC46DF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0D0A73DA-2CA6-44D5-8FC0-1EF128892044}"/>
              </a:ext>
            </a:extLst>
          </p:cNvPr>
          <p:cNvSpPr txBox="1"/>
          <p:nvPr userDrawn="1"/>
        </p:nvSpPr>
        <p:spPr>
          <a:xfrm>
            <a:off x="7055626" y="158073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1ECC8F86-FABD-44A5-BFC0-928731936AB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211239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493A54F1-064D-40D7-9E0E-26B97B0B1E3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20306F8-5D96-43D3-BD37-1132F54C94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355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2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197283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E3FD8C8-F1AE-45BC-8CAF-C99EBA959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038" y="500380"/>
            <a:ext cx="5849938" cy="44942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8ED2FCF7-4EBD-4161-99A9-81E5CDC53F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038" y="5077854"/>
            <a:ext cx="2928937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38" y="5988736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38" y="6370638"/>
            <a:ext cx="5849938" cy="2519362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B10BCBAE-C569-48CA-889B-B812E521E8C5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4" name="Billede 23">
            <a:extLst>
              <a:ext uri="{FF2B5EF4-FFF2-40B4-BE49-F238E27FC236}">
                <a16:creationId xmlns:a16="http://schemas.microsoft.com/office/drawing/2014/main" id="{21FF0AF8-9F52-48D7-B981-0F6B8C675A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5" name="Billede 24">
            <a:extLst>
              <a:ext uri="{FF2B5EF4-FFF2-40B4-BE49-F238E27FC236}">
                <a16:creationId xmlns:a16="http://schemas.microsoft.com/office/drawing/2014/main" id="{150F6B6D-78FA-41F8-AE49-6978C84FC74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8" name="Tekstfelt 27">
            <a:extLst>
              <a:ext uri="{FF2B5EF4-FFF2-40B4-BE49-F238E27FC236}">
                <a16:creationId xmlns:a16="http://schemas.microsoft.com/office/drawing/2014/main" id="{3FFB0F68-25CE-4848-8197-D3E79E2AA011}"/>
              </a:ext>
            </a:extLst>
          </p:cNvPr>
          <p:cNvSpPr txBox="1"/>
          <p:nvPr userDrawn="1"/>
        </p:nvSpPr>
        <p:spPr>
          <a:xfrm>
            <a:off x="7055626" y="15235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9" name="Billede 28">
            <a:extLst>
              <a:ext uri="{FF2B5EF4-FFF2-40B4-BE49-F238E27FC236}">
                <a16:creationId xmlns:a16="http://schemas.microsoft.com/office/drawing/2014/main" id="{1E6CE144-E233-4F7B-889A-4F1F0C047B5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20552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CD5B7369-6B23-4C3E-B107-D5C40F15A40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02BD18F-5639-4CAE-AA7A-39836FD1BE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757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3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33054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E3FD8C8-F1AE-45BC-8CAF-C99EBA959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038" y="4256852"/>
            <a:ext cx="5849938" cy="44942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8ED2FCF7-4EBD-4161-99A9-81E5CDC53F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038" y="8834326"/>
            <a:ext cx="2928937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38" y="502320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38" y="884222"/>
            <a:ext cx="5849938" cy="2724108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5442B906-2A5A-4DBF-A76D-49048425EA14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A527A158-5FEE-4787-95F8-73F8B1496F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EEBB8D1D-D041-4F84-98E0-D40F4BB6ECA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18C0437D-0903-482A-B7A1-E94EA4E7CA8C}"/>
              </a:ext>
            </a:extLst>
          </p:cNvPr>
          <p:cNvSpPr txBox="1"/>
          <p:nvPr userDrawn="1"/>
        </p:nvSpPr>
        <p:spPr>
          <a:xfrm>
            <a:off x="7055626" y="42794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4C24EEA2-A8BF-44AA-93AF-0C6D5C1D12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48111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350914E9-9393-496D-B9CF-908EEB0100B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A288459-8796-4BE8-8C52-F856FA77785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669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oleObject" Target="../embeddings/oleObject19.bin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tags" Target="../tags/tag20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vmlDrawing" Target="../drawings/vmlDrawing19.v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D238CFF1-0063-4A2B-B1DE-C1752EE0EF3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36748495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think-cell Slide" r:id="rId21" imgW="378" imgH="379" progId="TCLayout.ActiveDocument.1">
                  <p:embed/>
                </p:oleObj>
              </mc:Choice>
              <mc:Fallback>
                <p:oleObj name="think-cell Slide" r:id="rId21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D238CFF1-0063-4A2B-B1DE-C1752EE0EF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292CD6C-EB9B-4664-8A14-60837D2BE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504950"/>
            <a:ext cx="5849938" cy="1520825"/>
          </a:xfrm>
          <a:prstGeom prst="rect">
            <a:avLst/>
          </a:prstGeom>
        </p:spPr>
        <p:txBody>
          <a:bodyPr vert="horz" lIns="0" tIns="0" rIns="0" bIns="45720" rtlCol="0" anchor="t" anchorCtr="0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008410E-C889-4328-A904-15EA9F51B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1" y="4989513"/>
            <a:ext cx="5837237" cy="33988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3C29153-9367-4577-8605-8FB1641538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30625" y="9398879"/>
            <a:ext cx="2314575" cy="21660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Dokumenttitel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C6B3932-1F52-4FB7-A746-145DAF287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45200" y="9399587"/>
            <a:ext cx="300038" cy="21660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6A00974-7166-43A5-AF41-84C9F08FD799}"/>
              </a:ext>
            </a:extLst>
          </p:cNvPr>
          <p:cNvSpPr/>
          <p:nvPr userDrawn="1"/>
        </p:nvSpPr>
        <p:spPr>
          <a:xfrm>
            <a:off x="0" y="-343"/>
            <a:ext cx="6858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DAF5C66-8D97-4BFA-85A2-E41557190F7D}"/>
              </a:ext>
            </a:extLst>
          </p:cNvPr>
          <p:cNvSpPr/>
          <p:nvPr userDrawn="1"/>
        </p:nvSpPr>
        <p:spPr>
          <a:xfrm>
            <a:off x="0" y="9664357"/>
            <a:ext cx="6858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EA93311-A444-448B-B830-35D1BC42EDE2}"/>
              </a:ext>
            </a:extLst>
          </p:cNvPr>
          <p:cNvSpPr/>
          <p:nvPr userDrawn="1"/>
        </p:nvSpPr>
        <p:spPr>
          <a:xfrm rot="16200000">
            <a:off x="-4825175" y="4827657"/>
            <a:ext cx="9900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70F0F3EB-500E-402B-A430-AF025DB7612D}"/>
              </a:ext>
            </a:extLst>
          </p:cNvPr>
          <p:cNvSpPr/>
          <p:nvPr userDrawn="1"/>
        </p:nvSpPr>
        <p:spPr>
          <a:xfrm rot="16200000">
            <a:off x="1777475" y="4831773"/>
            <a:ext cx="9900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66E521CB-EF64-4C96-86B8-F4C3ED4CFD42}"/>
              </a:ext>
            </a:extLst>
          </p:cNvPr>
          <p:cNvSpPr txBox="1"/>
          <p:nvPr userDrawn="1"/>
        </p:nvSpPr>
        <p:spPr>
          <a:xfrm rot="16200000">
            <a:off x="-633122" y="418078"/>
            <a:ext cx="978799" cy="1546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 err="1">
                <a:latin typeface="Aleo" panose="00000500000000000000" pitchFamily="2" charset="0"/>
              </a:rPr>
              <a:t>Sidetypen</a:t>
            </a:r>
            <a:r>
              <a:rPr lang="da-DK" sz="800" b="1" dirty="0">
                <a:latin typeface="Aleo" panose="00000500000000000000" pitchFamily="2" charset="0"/>
              </a:rPr>
              <a:t>: </a:t>
            </a:r>
            <a:r>
              <a:rPr lang="da-DK" sz="800" b="0" dirty="0">
                <a:latin typeface="Aleo" panose="00000500000000000000" pitchFamily="2" charset="0"/>
              </a:rPr>
              <a:t>Print Selv</a:t>
            </a:r>
          </a:p>
        </p:txBody>
      </p:sp>
    </p:spTree>
    <p:extLst>
      <p:ext uri="{BB962C8B-B14F-4D97-AF65-F5344CB8AC3E}">
        <p14:creationId xmlns:p14="http://schemas.microsoft.com/office/powerpoint/2010/main" val="23322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93" r:id="rId11"/>
    <p:sldLayoutId id="2147483711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1320759" rtl="0" eaLnBrk="1" latinLnBrk="0" hangingPunct="1">
        <a:lnSpc>
          <a:spcPts val="42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43">
          <p15:clr>
            <a:srgbClr val="F26B43"/>
          </p15:clr>
        </p15:guide>
        <p15:guide id="2" pos="2160">
          <p15:clr>
            <a:srgbClr val="F26B43"/>
          </p15:clr>
        </p15:guide>
        <p15:guide id="3" pos="2001">
          <p15:clr>
            <a:srgbClr val="F26B43"/>
          </p15:clr>
        </p15:guide>
        <p15:guide id="4" pos="2319">
          <p15:clr>
            <a:srgbClr val="F26B43"/>
          </p15:clr>
        </p15:guide>
        <p15:guide id="5" pos="1363">
          <p15:clr>
            <a:srgbClr val="F26B43"/>
          </p15:clr>
        </p15:guide>
        <p15:guide id="6" pos="2636">
          <p15:clr>
            <a:srgbClr val="F26B43"/>
          </p15:clr>
        </p15:guide>
        <p15:guide id="7" pos="2954">
          <p15:clr>
            <a:srgbClr val="F26B43"/>
          </p15:clr>
        </p15:guide>
        <p15:guide id="8" pos="3271">
          <p15:clr>
            <a:srgbClr val="F26B43"/>
          </p15:clr>
        </p15:guide>
        <p15:guide id="9" pos="1661" userDrawn="1">
          <p15:clr>
            <a:srgbClr val="F26B43"/>
          </p15:clr>
        </p15:guide>
        <p15:guide id="10" pos="1042">
          <p15:clr>
            <a:srgbClr val="F26B43"/>
          </p15:clr>
        </p15:guide>
        <p15:guide id="11" pos="312">
          <p15:clr>
            <a:srgbClr val="F26B43"/>
          </p15:clr>
        </p15:guide>
        <p15:guide id="12" pos="158">
          <p15:clr>
            <a:srgbClr val="F26B43"/>
          </p15:clr>
        </p15:guide>
        <p15:guide id="13" pos="3997">
          <p15:clr>
            <a:srgbClr val="F26B43"/>
          </p15:clr>
        </p15:guide>
        <p15:guide id="14" pos="4156">
          <p15:clr>
            <a:srgbClr val="F26B43"/>
          </p15:clr>
        </p15:guide>
        <p15:guide id="15" orient="horz" pos="158">
          <p15:clr>
            <a:srgbClr val="F26B43"/>
          </p15:clr>
        </p15:guide>
        <p15:guide id="16" orient="horz" pos="312">
          <p15:clr>
            <a:srgbClr val="F26B43"/>
          </p15:clr>
        </p15:guide>
        <p15:guide id="17" orient="horz" pos="951">
          <p15:clr>
            <a:srgbClr val="F26B43"/>
          </p15:clr>
        </p15:guide>
        <p15:guide id="18" orient="horz" pos="1589">
          <p15:clr>
            <a:srgbClr val="F26B43"/>
          </p15:clr>
        </p15:guide>
        <p15:guide id="19" orient="horz" pos="1906">
          <p15:clr>
            <a:srgbClr val="F26B43"/>
          </p15:clr>
        </p15:guide>
        <p15:guide id="20" orient="horz" pos="5920">
          <p15:clr>
            <a:srgbClr val="F26B43"/>
          </p15:clr>
        </p15:guide>
        <p15:guide id="21" orient="horz" pos="5600">
          <p15:clr>
            <a:srgbClr val="F26B43"/>
          </p15:clr>
        </p15:guide>
        <p15:guide id="22" orient="horz" pos="5284">
          <p15:clr>
            <a:srgbClr val="F26B43"/>
          </p15:clr>
        </p15:guide>
        <p15:guide id="23" orient="horz" pos="4644">
          <p15:clr>
            <a:srgbClr val="F26B43"/>
          </p15:clr>
        </p15:guide>
        <p15:guide id="24" orient="horz" pos="630">
          <p15:clr>
            <a:srgbClr val="F26B43"/>
          </p15:clr>
        </p15:guide>
        <p15:guide id="25" orient="horz" pos="4326">
          <p15:clr>
            <a:srgbClr val="F26B43"/>
          </p15:clr>
        </p15:guide>
        <p15:guide id="26" orient="horz" pos="400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D238CFF1-0063-4A2B-B1DE-C1752EE0EF3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26135822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think-cell Slide" r:id="rId21" imgW="378" imgH="379" progId="TCLayout.ActiveDocument.1">
                  <p:embed/>
                </p:oleObj>
              </mc:Choice>
              <mc:Fallback>
                <p:oleObj name="think-cell Slide" r:id="rId21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D238CFF1-0063-4A2B-B1DE-C1752EE0EF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292CD6C-EB9B-4664-8A14-60837D2BE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504950"/>
            <a:ext cx="5849938" cy="1520825"/>
          </a:xfrm>
          <a:prstGeom prst="rect">
            <a:avLst/>
          </a:prstGeom>
        </p:spPr>
        <p:txBody>
          <a:bodyPr vert="horz" lIns="0" tIns="0" rIns="0" bIns="45720" rtlCol="0" anchor="t" anchorCtr="0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008410E-C889-4328-A904-15EA9F51B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1" y="4989513"/>
            <a:ext cx="5837237" cy="33988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3C29153-9367-4577-8605-8FB1641538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30625" y="9398879"/>
            <a:ext cx="2314575" cy="21660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Dokumenttitel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C6B3932-1F52-4FB7-A746-145DAF287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45200" y="9399587"/>
            <a:ext cx="300038" cy="21660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8C680134-6276-40D7-902A-F9AB97D60F84}"/>
              </a:ext>
            </a:extLst>
          </p:cNvPr>
          <p:cNvSpPr txBox="1"/>
          <p:nvPr userDrawn="1"/>
        </p:nvSpPr>
        <p:spPr>
          <a:xfrm rot="16200000">
            <a:off x="-582152" y="357836"/>
            <a:ext cx="876857" cy="1546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 err="1">
                <a:latin typeface="Aleo" panose="00000500000000000000" pitchFamily="2" charset="0"/>
              </a:rPr>
              <a:t>Sidetypen</a:t>
            </a:r>
            <a:r>
              <a:rPr lang="da-DK" sz="800" b="1" dirty="0">
                <a:latin typeface="Aleo" panose="00000500000000000000" pitchFamily="2" charset="0"/>
              </a:rPr>
              <a:t>: </a:t>
            </a:r>
            <a:r>
              <a:rPr lang="da-DK" sz="800" b="0" dirty="0">
                <a:latin typeface="Aleo" panose="00000500000000000000" pitchFamily="2" charset="0"/>
              </a:rPr>
              <a:t>Til tryk</a:t>
            </a:r>
          </a:p>
        </p:txBody>
      </p:sp>
    </p:spTree>
    <p:extLst>
      <p:ext uri="{BB962C8B-B14F-4D97-AF65-F5344CB8AC3E}">
        <p14:creationId xmlns:p14="http://schemas.microsoft.com/office/powerpoint/2010/main" val="3900787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12" r:id="rId12"/>
    <p:sldLayoutId id="2147483706" r:id="rId13"/>
    <p:sldLayoutId id="2147483707" r:id="rId14"/>
    <p:sldLayoutId id="2147483708" r:id="rId15"/>
    <p:sldLayoutId id="2147483709" r:id="rId16"/>
    <p:sldLayoutId id="2147483710" r:id="rId17"/>
  </p:sldLayoutIdLst>
  <p:hf hdr="0" ftr="0" dt="0"/>
  <p:txStyles>
    <p:titleStyle>
      <a:lvl1pPr algn="l" defTabSz="1320759" rtl="0" eaLnBrk="1" latinLnBrk="0" hangingPunct="1">
        <a:lnSpc>
          <a:spcPts val="42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43">
          <p15:clr>
            <a:srgbClr val="F26B43"/>
          </p15:clr>
        </p15:guide>
        <p15:guide id="2" pos="2160">
          <p15:clr>
            <a:srgbClr val="F26B43"/>
          </p15:clr>
        </p15:guide>
        <p15:guide id="3" pos="2001">
          <p15:clr>
            <a:srgbClr val="F26B43"/>
          </p15:clr>
        </p15:guide>
        <p15:guide id="4" pos="2319">
          <p15:clr>
            <a:srgbClr val="F26B43"/>
          </p15:clr>
        </p15:guide>
        <p15:guide id="5" pos="1363">
          <p15:clr>
            <a:srgbClr val="F26B43"/>
          </p15:clr>
        </p15:guide>
        <p15:guide id="6" pos="2636">
          <p15:clr>
            <a:srgbClr val="F26B43"/>
          </p15:clr>
        </p15:guide>
        <p15:guide id="7" pos="2954">
          <p15:clr>
            <a:srgbClr val="F26B43"/>
          </p15:clr>
        </p15:guide>
        <p15:guide id="8" pos="3271">
          <p15:clr>
            <a:srgbClr val="F26B43"/>
          </p15:clr>
        </p15:guide>
        <p15:guide id="9" pos="1661" userDrawn="1">
          <p15:clr>
            <a:srgbClr val="F26B43"/>
          </p15:clr>
        </p15:guide>
        <p15:guide id="10" pos="1042">
          <p15:clr>
            <a:srgbClr val="F26B43"/>
          </p15:clr>
        </p15:guide>
        <p15:guide id="11" pos="312">
          <p15:clr>
            <a:srgbClr val="F26B43"/>
          </p15:clr>
        </p15:guide>
        <p15:guide id="12" pos="158">
          <p15:clr>
            <a:srgbClr val="F26B43"/>
          </p15:clr>
        </p15:guide>
        <p15:guide id="13" pos="3997">
          <p15:clr>
            <a:srgbClr val="F26B43"/>
          </p15:clr>
        </p15:guide>
        <p15:guide id="14" pos="4156">
          <p15:clr>
            <a:srgbClr val="F26B43"/>
          </p15:clr>
        </p15:guide>
        <p15:guide id="15" orient="horz" pos="158">
          <p15:clr>
            <a:srgbClr val="F26B43"/>
          </p15:clr>
        </p15:guide>
        <p15:guide id="16" orient="horz" pos="312">
          <p15:clr>
            <a:srgbClr val="F26B43"/>
          </p15:clr>
        </p15:guide>
        <p15:guide id="17" orient="horz" pos="951">
          <p15:clr>
            <a:srgbClr val="F26B43"/>
          </p15:clr>
        </p15:guide>
        <p15:guide id="18" orient="horz" pos="1589">
          <p15:clr>
            <a:srgbClr val="F26B43"/>
          </p15:clr>
        </p15:guide>
        <p15:guide id="19" orient="horz" pos="1906">
          <p15:clr>
            <a:srgbClr val="F26B43"/>
          </p15:clr>
        </p15:guide>
        <p15:guide id="20" orient="horz" pos="5920">
          <p15:clr>
            <a:srgbClr val="F26B43"/>
          </p15:clr>
        </p15:guide>
        <p15:guide id="21" orient="horz" pos="5600">
          <p15:clr>
            <a:srgbClr val="F26B43"/>
          </p15:clr>
        </p15:guide>
        <p15:guide id="22" orient="horz" pos="5284">
          <p15:clr>
            <a:srgbClr val="F26B43"/>
          </p15:clr>
        </p15:guide>
        <p15:guide id="23" orient="horz" pos="4644">
          <p15:clr>
            <a:srgbClr val="F26B43"/>
          </p15:clr>
        </p15:guide>
        <p15:guide id="24" orient="horz" pos="630">
          <p15:clr>
            <a:srgbClr val="F26B43"/>
          </p15:clr>
        </p15:guide>
        <p15:guide id="25" orient="horz" pos="4326">
          <p15:clr>
            <a:srgbClr val="F26B43"/>
          </p15:clr>
        </p15:guide>
        <p15:guide id="26" orient="horz" pos="400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38.xml"/><Relationship Id="rId1" Type="http://schemas.openxmlformats.org/officeDocument/2006/relationships/vmlDrawing" Target="../drawings/vmlDrawing3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6B0432B5-4878-4BF2-BF2E-3ED454A21B8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269998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1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Saml kræfterne</a:t>
            </a:r>
            <a:endParaRPr lang="da-DK" sz="400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FBC7E40-5CAA-4E08-9543-6CEE947DF6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#alle tiders </a:t>
            </a:r>
            <a:r>
              <a:rPr lang="da-DK" dirty="0" smtClean="0"/>
              <a:t>sundhed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>
          <a:xfrm>
            <a:off x="510831" y="7375525"/>
            <a:ext cx="4681881" cy="1504950"/>
          </a:xfrm>
        </p:spPr>
        <p:txBody>
          <a:bodyPr/>
          <a:lstStyle/>
          <a:p>
            <a:r>
              <a:rPr lang="da-DK" dirty="0" smtClean="0"/>
              <a:t>Kræftcafé til dig, der har eller har haft en kræftsygdom </a:t>
            </a:r>
            <a:r>
              <a:rPr lang="da-DK" b="1" i="1" dirty="0" smtClean="0"/>
              <a:t>(hold 2)</a:t>
            </a:r>
            <a:endParaRPr lang="da-DK" b="1" i="1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5608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15"/>
          </p:nvPr>
        </p:nvSpPr>
        <p:spPr>
          <a:xfrm>
            <a:off x="507999" y="502311"/>
            <a:ext cx="5006110" cy="399731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a-DK" dirty="0"/>
              <a:t>Hvis du er tilknyttet et rehabiliteringsforløb i forhold til kræft, så kan du komme forbi og besøge vores café. </a:t>
            </a:r>
          </a:p>
          <a:p>
            <a:endParaRPr lang="da-DK" dirty="0"/>
          </a:p>
          <a:p>
            <a:r>
              <a:rPr lang="da-DK" dirty="0"/>
              <a:t>Her er der mulighed for at møde andre i samme situation, udveksle erfaringer og danne netværk. </a:t>
            </a:r>
          </a:p>
          <a:p>
            <a:r>
              <a:rPr lang="da-DK" dirty="0"/>
              <a:t> </a:t>
            </a:r>
          </a:p>
          <a:p>
            <a:r>
              <a:rPr lang="da-DK" b="1" dirty="0">
                <a:latin typeface="+mn-lt"/>
              </a:rPr>
              <a:t>Hvornår er caféen åben? </a:t>
            </a:r>
          </a:p>
          <a:p>
            <a:r>
              <a:rPr lang="da-DK" dirty="0" smtClean="0"/>
              <a:t>Torsdage kl</a:t>
            </a:r>
            <a:r>
              <a:rPr lang="da-DK" dirty="0"/>
              <a:t>. </a:t>
            </a:r>
            <a:r>
              <a:rPr lang="da-DK" dirty="0" smtClean="0"/>
              <a:t>09:30 – 10:30. </a:t>
            </a:r>
          </a:p>
          <a:p>
            <a:r>
              <a:rPr lang="da-DK" dirty="0" smtClean="0"/>
              <a:t>Vi </a:t>
            </a:r>
            <a:r>
              <a:rPr lang="da-DK" dirty="0"/>
              <a:t>mødes på Hyrdehøj Plejecenter, </a:t>
            </a:r>
            <a:r>
              <a:rPr lang="da-DK" dirty="0" smtClean="0"/>
              <a:t>stueplan</a:t>
            </a:r>
            <a:r>
              <a:rPr lang="da-DK" dirty="0"/>
              <a:t>, Hyrdehøj Stræde 2, 4000 Roskilde.</a:t>
            </a:r>
          </a:p>
          <a:p>
            <a:r>
              <a:rPr lang="da-DK" dirty="0"/>
              <a:t> </a:t>
            </a:r>
          </a:p>
          <a:p>
            <a:endParaRPr lang="da-DK" dirty="0"/>
          </a:p>
          <a:p>
            <a:r>
              <a:rPr lang="da-DK" b="1" dirty="0">
                <a:latin typeface="+mn-lt"/>
              </a:rPr>
              <a:t>Kan jeg bare komme forbi caféen? </a:t>
            </a:r>
          </a:p>
          <a:p>
            <a:r>
              <a:rPr lang="da-DK" dirty="0"/>
              <a:t>Du kan møde op i caféen, så snart du har fået en henvisning af en træningsterapeut eller kræftkoordinator i</a:t>
            </a:r>
            <a:r>
              <a:rPr lang="da-DK" dirty="0" smtClean="0"/>
              <a:t> </a:t>
            </a:r>
            <a:r>
              <a:rPr lang="da-DK" dirty="0"/>
              <a:t>Træning og Sundhed. </a:t>
            </a:r>
          </a:p>
          <a:p>
            <a:endParaRPr lang="da-DK" dirty="0"/>
          </a:p>
          <a:p>
            <a:r>
              <a:rPr lang="da-DK" dirty="0"/>
              <a:t>Du kan kontakte Kræftkoordinator i Træning og Sundhed på telefon: 46 31 77 02</a:t>
            </a:r>
          </a:p>
          <a:p>
            <a:endParaRPr lang="da-DK" dirty="0"/>
          </a:p>
          <a:p>
            <a:r>
              <a:rPr lang="da-DK" b="1" dirty="0">
                <a:latin typeface="+mn-lt"/>
              </a:rPr>
              <a:t>Hvad sker der i caféen? </a:t>
            </a:r>
            <a:r>
              <a:rPr lang="da-DK" dirty="0">
                <a:latin typeface="+mn-lt"/>
              </a:rPr>
              <a:t> </a:t>
            </a:r>
          </a:p>
          <a:p>
            <a:r>
              <a:rPr lang="da-DK" dirty="0"/>
              <a:t>Vi snakker om forskellige emner, som er relateret til kræft.  </a:t>
            </a:r>
            <a:r>
              <a:rPr lang="da-DK" dirty="0" smtClean="0"/>
              <a:t>Hver anden gang er cafeen styret af frivillige fra Kræftens bekæmpelse. Her er emnet mere frit. </a:t>
            </a:r>
          </a:p>
          <a:p>
            <a:endParaRPr lang="da-DK" dirty="0"/>
          </a:p>
          <a:p>
            <a:r>
              <a:rPr lang="da-DK" b="1" dirty="0" smtClean="0"/>
              <a:t>Programmet Sensommer/Efterår 2025</a:t>
            </a:r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21. </a:t>
            </a:r>
            <a:r>
              <a:rPr lang="da-DK" dirty="0"/>
              <a:t>A</a:t>
            </a:r>
            <a:r>
              <a:rPr lang="da-DK" dirty="0" smtClean="0"/>
              <a:t>ugust     </a:t>
            </a:r>
            <a:r>
              <a:rPr lang="da-DK" dirty="0"/>
              <a:t>	</a:t>
            </a:r>
            <a:r>
              <a:rPr lang="da-DK" dirty="0" smtClean="0"/>
              <a:t>Senfølger, bivirkninger og Fysisk aktivitet </a:t>
            </a:r>
            <a:br>
              <a:rPr lang="da-DK" dirty="0" smtClean="0"/>
            </a:br>
            <a:r>
              <a:rPr lang="da-DK" dirty="0" smtClean="0"/>
              <a:t>28. August          	Frivillige fra Kræftens bekæmpelse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4. September         	Ro på krop og tanker</a:t>
            </a:r>
          </a:p>
          <a:p>
            <a:r>
              <a:rPr lang="da-DK" dirty="0" smtClean="0"/>
              <a:t>11. September  	Frivillige fra kræftens bekæmpelse</a:t>
            </a:r>
            <a:br>
              <a:rPr lang="da-DK" dirty="0" smtClean="0"/>
            </a:br>
            <a:r>
              <a:rPr lang="da-DK" dirty="0" smtClean="0"/>
              <a:t>18. September       	</a:t>
            </a:r>
            <a:r>
              <a:rPr lang="da-DK" smtClean="0"/>
              <a:t>Socialrådgiver – vejledning </a:t>
            </a:r>
            <a:endParaRPr lang="da-DK" dirty="0" smtClean="0"/>
          </a:p>
          <a:p>
            <a:r>
              <a:rPr lang="da-DK" dirty="0" smtClean="0"/>
              <a:t>25. September       	Frivillige kræftens bekæmpelse.	</a:t>
            </a:r>
            <a:endParaRPr lang="da-DK" dirty="0"/>
          </a:p>
          <a:p>
            <a:endParaRPr lang="da-DK" dirty="0" smtClean="0"/>
          </a:p>
          <a:p>
            <a:r>
              <a:rPr lang="da-DK" dirty="0" smtClean="0"/>
              <a:t>2. Oktober	Pas på din energi</a:t>
            </a:r>
          </a:p>
          <a:p>
            <a:r>
              <a:rPr lang="da-DK" dirty="0" smtClean="0"/>
              <a:t>9. Oktober	Frivillige kræftens bekæmpelse    	</a:t>
            </a:r>
          </a:p>
          <a:p>
            <a:r>
              <a:rPr lang="da-DK" dirty="0" smtClean="0"/>
              <a:t>23. Oktober   	Kost </a:t>
            </a:r>
            <a:r>
              <a:rPr lang="da-DK" dirty="0"/>
              <a:t>og kræft</a:t>
            </a:r>
            <a:endParaRPr lang="da-DK" dirty="0" smtClean="0"/>
          </a:p>
          <a:p>
            <a:r>
              <a:rPr lang="da-DK" dirty="0" smtClean="0"/>
              <a:t>31. Oktober	Frivillige kræftens bekæmpelse</a:t>
            </a:r>
          </a:p>
          <a:p>
            <a:endParaRPr lang="da-DK" dirty="0" smtClean="0"/>
          </a:p>
          <a:p>
            <a:r>
              <a:rPr lang="da-DK" dirty="0" smtClean="0"/>
              <a:t>6. November	Søvn</a:t>
            </a:r>
          </a:p>
          <a:p>
            <a:r>
              <a:rPr lang="da-DK" dirty="0" smtClean="0"/>
              <a:t>13. November	</a:t>
            </a:r>
            <a:r>
              <a:rPr lang="da-DK" dirty="0"/>
              <a:t>Frivillige kræftens bekæmpelse</a:t>
            </a:r>
          </a:p>
          <a:p>
            <a:r>
              <a:rPr lang="da-DK" dirty="0" smtClean="0"/>
              <a:t>20. November	Omgivelsernes </a:t>
            </a:r>
            <a:r>
              <a:rPr lang="da-DK" dirty="0"/>
              <a:t>reaktioner </a:t>
            </a:r>
            <a:r>
              <a:rPr lang="da-DK" dirty="0" smtClean="0"/>
              <a:t> </a:t>
            </a:r>
          </a:p>
          <a:p>
            <a:r>
              <a:rPr lang="da-DK" dirty="0" smtClean="0"/>
              <a:t>27. November	Frivillige kræftens bekæmpelse </a:t>
            </a:r>
          </a:p>
          <a:p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4. December	Fremtiden </a:t>
            </a:r>
            <a:r>
              <a:rPr lang="da-DK" dirty="0"/>
              <a:t>– ny tilværelse</a:t>
            </a:r>
            <a:endParaRPr lang="da-DK" dirty="0" smtClean="0"/>
          </a:p>
          <a:p>
            <a:r>
              <a:rPr lang="da-DK" dirty="0" smtClean="0"/>
              <a:t>11. December</a:t>
            </a:r>
            <a:r>
              <a:rPr lang="da-DK" dirty="0"/>
              <a:t>	</a:t>
            </a:r>
            <a:r>
              <a:rPr lang="da-DK" dirty="0" smtClean="0"/>
              <a:t>Besøg hos kræftens bekæmpelse</a:t>
            </a:r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B26DEDCB-493A-4621-B62C-CC5DBDD5CEF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26618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4 pjece - Print selv">
  <a:themeElements>
    <a:clrScheme name="Roskilde Kommune">
      <a:dk1>
        <a:sysClr val="windowText" lastClr="000000"/>
      </a:dk1>
      <a:lt1>
        <a:sysClr val="window" lastClr="FFFFFF"/>
      </a:lt1>
      <a:dk2>
        <a:srgbClr val="FD552B"/>
      </a:dk2>
      <a:lt2>
        <a:srgbClr val="FEAA95"/>
      </a:lt2>
      <a:accent1>
        <a:srgbClr val="466EFF"/>
      </a:accent1>
      <a:accent2>
        <a:srgbClr val="A3B7E1"/>
      </a:accent2>
      <a:accent3>
        <a:srgbClr val="46B478"/>
      </a:accent3>
      <a:accent4>
        <a:srgbClr val="A3DABC"/>
      </a:accent4>
      <a:accent5>
        <a:srgbClr val="FFAA00"/>
      </a:accent5>
      <a:accent6>
        <a:srgbClr val="FFD580"/>
      </a:accent6>
      <a:hlink>
        <a:srgbClr val="000000"/>
      </a:hlink>
      <a:folHlink>
        <a:srgbClr val="000000"/>
      </a:folHlink>
    </a:clrScheme>
    <a:fontScheme name="Roskilde Kommune - plakater">
      <a:majorFont>
        <a:latin typeface="Montserrat Bold"/>
        <a:ea typeface=""/>
        <a:cs typeface=""/>
      </a:majorFont>
      <a:minorFont>
        <a:latin typeface="Montserrat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 pjece" id="{7D2DD921-5B2D-4EBD-A0EB-DF917AEEED7C}" vid="{0DB6C296-5591-4D4F-8E51-00D8A4EA4F47}"/>
    </a:ext>
  </a:extLst>
</a:theme>
</file>

<file path=ppt/theme/theme2.xml><?xml version="1.0" encoding="utf-8"?>
<a:theme xmlns:a="http://schemas.openxmlformats.org/drawingml/2006/main" name="A4 pjece - Til tryk">
  <a:themeElements>
    <a:clrScheme name="Roskilde Kommune">
      <a:dk1>
        <a:sysClr val="windowText" lastClr="000000"/>
      </a:dk1>
      <a:lt1>
        <a:sysClr val="window" lastClr="FFFFFF"/>
      </a:lt1>
      <a:dk2>
        <a:srgbClr val="FD552B"/>
      </a:dk2>
      <a:lt2>
        <a:srgbClr val="FEAA95"/>
      </a:lt2>
      <a:accent1>
        <a:srgbClr val="466EFF"/>
      </a:accent1>
      <a:accent2>
        <a:srgbClr val="A3B7E1"/>
      </a:accent2>
      <a:accent3>
        <a:srgbClr val="46B478"/>
      </a:accent3>
      <a:accent4>
        <a:srgbClr val="A3DABC"/>
      </a:accent4>
      <a:accent5>
        <a:srgbClr val="FFAA00"/>
      </a:accent5>
      <a:accent6>
        <a:srgbClr val="FFD580"/>
      </a:accent6>
      <a:hlink>
        <a:srgbClr val="000000"/>
      </a:hlink>
      <a:folHlink>
        <a:srgbClr val="000000"/>
      </a:folHlink>
    </a:clrScheme>
    <a:fontScheme name="Roskilde Kommune - plakater">
      <a:majorFont>
        <a:latin typeface="Montserrat Bold"/>
        <a:ea typeface=""/>
        <a:cs typeface=""/>
      </a:majorFont>
      <a:minorFont>
        <a:latin typeface="Montserrat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 pjece" id="{7D2DD921-5B2D-4EBD-A0EB-DF917AEEED7C}" vid="{291B7616-042A-42C2-9A16-BF57DC49BDC2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 Pjece</Template>
  <TotalTime>943</TotalTime>
  <Words>304</Words>
  <Application>Microsoft Office PowerPoint</Application>
  <PresentationFormat>A4-papir (210 x 297 mm)</PresentationFormat>
  <Paragraphs>39</Paragraphs>
  <Slides>2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2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12" baseType="lpstr">
      <vt:lpstr>Aleo</vt:lpstr>
      <vt:lpstr>Arial</vt:lpstr>
      <vt:lpstr>Calibri</vt:lpstr>
      <vt:lpstr>Montserrat</vt:lpstr>
      <vt:lpstr>Montserrat Bold</vt:lpstr>
      <vt:lpstr>Montserrat Medium</vt:lpstr>
      <vt:lpstr>Montserrat SemiBold</vt:lpstr>
      <vt:lpstr>A4 pjece - Print selv</vt:lpstr>
      <vt:lpstr>A4 pjece - Til tryk</vt:lpstr>
      <vt:lpstr>think-cell Slide</vt:lpstr>
      <vt:lpstr>Saml kræfterne</vt:lpstr>
      <vt:lpstr>PowerPoint-præsentation</vt:lpstr>
    </vt:vector>
  </TitlesOfParts>
  <Company>Roskilde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Mia Karrebæk Juhler</dc:creator>
  <cp:lastModifiedBy>Trine Ejlekær Johansen</cp:lastModifiedBy>
  <cp:revision>56</cp:revision>
  <cp:lastPrinted>2023-08-24T08:29:36Z</cp:lastPrinted>
  <dcterms:created xsi:type="dcterms:W3CDTF">2021-09-22T11:29:12Z</dcterms:created>
  <dcterms:modified xsi:type="dcterms:W3CDTF">2025-07-02T06:24:05Z</dcterms:modified>
</cp:coreProperties>
</file>