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tmp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heme/theme3.xml" ContentType="application/vnd.openxmlformats-officedocument.theme+xml"/>
  <Override PartName="/ppt/tags/tag3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4" r:id="rId1"/>
    <p:sldMasterId id="2147483694" r:id="rId2"/>
  </p:sldMasterIdLst>
  <p:notesMasterIdLst>
    <p:notesMasterId r:id="rId5"/>
  </p:notesMasterIdLst>
  <p:sldIdLst>
    <p:sldId id="256" r:id="rId3"/>
    <p:sldId id="258" r:id="rId4"/>
  </p:sldIdLst>
  <p:sldSz cx="6858000" cy="9906000" type="A4"/>
  <p:notesSz cx="6797675" cy="9926638"/>
  <p:custDataLst>
    <p:tags r:id="rId6"/>
  </p:custDataLst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20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C79B25-0E01-4A23-A4DA-6D9D2866C7AD}" type="datetimeFigureOut">
              <a:rPr lang="da-DK" smtClean="0"/>
              <a:t>02-07-2025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BCB71-EBDB-4D8F-9B44-EE4B7AD6A8A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41781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tmp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tmp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10.tmp"/><Relationship Id="rId2" Type="http://schemas.openxmlformats.org/officeDocument/2006/relationships/tags" Target="../tags/tag1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11.bin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10.tmp"/><Relationship Id="rId2" Type="http://schemas.openxmlformats.org/officeDocument/2006/relationships/tags" Target="../tags/tag13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12.bin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10.tmp"/><Relationship Id="rId2" Type="http://schemas.openxmlformats.org/officeDocument/2006/relationships/tags" Target="../tags/tag14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13.bin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tmp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10.tmp"/><Relationship Id="rId2" Type="http://schemas.openxmlformats.org/officeDocument/2006/relationships/tags" Target="../tags/tag15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14.bin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10.tmp"/><Relationship Id="rId2" Type="http://schemas.openxmlformats.org/officeDocument/2006/relationships/tags" Target="../tags/tag16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15.bin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tmp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tmp"/><Relationship Id="rId2" Type="http://schemas.openxmlformats.org/officeDocument/2006/relationships/tags" Target="../tags/tag1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8.jpg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tmp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tmp"/><Relationship Id="rId2" Type="http://schemas.openxmlformats.org/officeDocument/2006/relationships/tags" Target="../tags/tag18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6.png"/><Relationship Id="rId5" Type="http://schemas.openxmlformats.org/officeDocument/2006/relationships/image" Target="../media/image1.emf"/><Relationship Id="rId10" Type="http://schemas.openxmlformats.org/officeDocument/2006/relationships/image" Target="../media/image5.tmp"/><Relationship Id="rId4" Type="http://schemas.openxmlformats.org/officeDocument/2006/relationships/oleObject" Target="../embeddings/oleObject17.bin"/><Relationship Id="rId9" Type="http://schemas.openxmlformats.org/officeDocument/2006/relationships/image" Target="../media/image7.tmp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tmp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tmp"/><Relationship Id="rId2" Type="http://schemas.openxmlformats.org/officeDocument/2006/relationships/tags" Target="../tags/tag19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10" Type="http://schemas.openxmlformats.org/officeDocument/2006/relationships/image" Target="../media/image5.tmp"/><Relationship Id="rId4" Type="http://schemas.openxmlformats.org/officeDocument/2006/relationships/oleObject" Target="../embeddings/oleObject18.bin"/><Relationship Id="rId9" Type="http://schemas.openxmlformats.org/officeDocument/2006/relationships/image" Target="../media/image7.tmp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tmp"/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3.tmp"/><Relationship Id="rId2" Type="http://schemas.openxmlformats.org/officeDocument/2006/relationships/tags" Target="../tags/tag21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0.bin"/></Relationships>
</file>

<file path=ppt/slideLayouts/_rels/slideLayout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tmp"/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3.tmp"/><Relationship Id="rId2" Type="http://schemas.openxmlformats.org/officeDocument/2006/relationships/tags" Target="../tags/tag2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1.bin"/><Relationship Id="rId9" Type="http://schemas.openxmlformats.org/officeDocument/2006/relationships/image" Target="../media/image5.tmp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tmp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tmp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5.tmp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tmp"/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3.tmp"/><Relationship Id="rId2" Type="http://schemas.openxmlformats.org/officeDocument/2006/relationships/tags" Target="../tags/tag23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6.png"/><Relationship Id="rId5" Type="http://schemas.openxmlformats.org/officeDocument/2006/relationships/image" Target="../media/image1.emf"/><Relationship Id="rId10" Type="http://schemas.openxmlformats.org/officeDocument/2006/relationships/image" Target="../media/image5.tmp"/><Relationship Id="rId4" Type="http://schemas.openxmlformats.org/officeDocument/2006/relationships/oleObject" Target="../embeddings/oleObject22.bin"/><Relationship Id="rId9" Type="http://schemas.openxmlformats.org/officeDocument/2006/relationships/image" Target="../media/image7.tmp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tmp"/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6.png"/><Relationship Id="rId2" Type="http://schemas.openxmlformats.org/officeDocument/2006/relationships/tags" Target="../tags/tag24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8.jpg"/><Relationship Id="rId9" Type="http://schemas.openxmlformats.org/officeDocument/2006/relationships/image" Target="../media/image4.tmp"/></Relationships>
</file>

<file path=ppt/slideLayouts/_rels/slideLayout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tmp"/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2.png"/><Relationship Id="rId2" Type="http://schemas.openxmlformats.org/officeDocument/2006/relationships/tags" Target="../tags/tag25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8.jpg"/><Relationship Id="rId9" Type="http://schemas.openxmlformats.org/officeDocument/2006/relationships/image" Target="../media/image4.tmp"/></Relationships>
</file>

<file path=ppt/slideLayouts/_rels/slideLayout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tmp"/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3.tmp"/><Relationship Id="rId2" Type="http://schemas.openxmlformats.org/officeDocument/2006/relationships/tags" Target="../tags/tag26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5.bin"/><Relationship Id="rId9" Type="http://schemas.openxmlformats.org/officeDocument/2006/relationships/image" Target="../media/image9.tmp"/></Relationships>
</file>

<file path=ppt/slideLayouts/_rels/slideLayout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tmp"/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10.tmp"/><Relationship Id="rId2" Type="http://schemas.openxmlformats.org/officeDocument/2006/relationships/tags" Target="../tags/tag27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26.bin"/></Relationships>
</file>

<file path=ppt/slideLayouts/_rels/slideLayout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tmp"/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10.tmp"/><Relationship Id="rId2" Type="http://schemas.openxmlformats.org/officeDocument/2006/relationships/tags" Target="../tags/tag28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27.bin"/></Relationships>
</file>

<file path=ppt/slideLayouts/_rels/slideLayout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tmp"/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10.tmp"/><Relationship Id="rId2" Type="http://schemas.openxmlformats.org/officeDocument/2006/relationships/tags" Target="../tags/tag29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28.bin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10.tmp"/><Relationship Id="rId2" Type="http://schemas.openxmlformats.org/officeDocument/2006/relationships/tags" Target="../tags/tag30.xml"/><Relationship Id="rId1" Type="http://schemas.openxmlformats.org/officeDocument/2006/relationships/vmlDrawing" Target="../drawings/vmlDrawing29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29.bin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10.tmp"/><Relationship Id="rId2" Type="http://schemas.openxmlformats.org/officeDocument/2006/relationships/tags" Target="../tags/tag31.xml"/><Relationship Id="rId1" Type="http://schemas.openxmlformats.org/officeDocument/2006/relationships/vmlDrawing" Target="../drawings/vmlDrawing30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30.bin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10.tmp"/><Relationship Id="rId2" Type="http://schemas.openxmlformats.org/officeDocument/2006/relationships/tags" Target="../tags/tag32.xml"/><Relationship Id="rId1" Type="http://schemas.openxmlformats.org/officeDocument/2006/relationships/vmlDrawing" Target="../drawings/vmlDrawing31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31.bin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tmp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tmp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png"/><Relationship Id="rId5" Type="http://schemas.openxmlformats.org/officeDocument/2006/relationships/image" Target="../media/image1.emf"/><Relationship Id="rId10" Type="http://schemas.openxmlformats.org/officeDocument/2006/relationships/image" Target="../media/image5.tmp"/><Relationship Id="rId4" Type="http://schemas.openxmlformats.org/officeDocument/2006/relationships/oleObject" Target="../embeddings/oleObject4.bin"/><Relationship Id="rId9" Type="http://schemas.openxmlformats.org/officeDocument/2006/relationships/image" Target="../media/image7.tmp"/></Relationships>
</file>

<file path=ppt/slideLayouts/_rels/slideLayout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tmp"/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10.tmp"/><Relationship Id="rId2" Type="http://schemas.openxmlformats.org/officeDocument/2006/relationships/tags" Target="../tags/tag33.xml"/><Relationship Id="rId1" Type="http://schemas.openxmlformats.org/officeDocument/2006/relationships/vmlDrawing" Target="../drawings/vmlDrawing32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32.bin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10.tmp"/><Relationship Id="rId2" Type="http://schemas.openxmlformats.org/officeDocument/2006/relationships/tags" Target="../tags/tag34.xml"/><Relationship Id="rId1" Type="http://schemas.openxmlformats.org/officeDocument/2006/relationships/vmlDrawing" Target="../drawings/vmlDrawing33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33.bin"/></Relationships>
</file>

<file path=ppt/slideLayouts/_rels/slideLayout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tmp"/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3.tmp"/><Relationship Id="rId2" Type="http://schemas.openxmlformats.org/officeDocument/2006/relationships/tags" Target="../tags/tag35.xml"/><Relationship Id="rId1" Type="http://schemas.openxmlformats.org/officeDocument/2006/relationships/vmlDrawing" Target="../drawings/vmlDrawing3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8.jpg"/></Relationships>
</file>

<file path=ppt/slideLayouts/_rels/slideLayout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tmp"/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3.tmp"/><Relationship Id="rId2" Type="http://schemas.openxmlformats.org/officeDocument/2006/relationships/tags" Target="../tags/tag36.xml"/><Relationship Id="rId1" Type="http://schemas.openxmlformats.org/officeDocument/2006/relationships/vmlDrawing" Target="../drawings/vmlDrawing35.vml"/><Relationship Id="rId6" Type="http://schemas.openxmlformats.org/officeDocument/2006/relationships/image" Target="../media/image6.png"/><Relationship Id="rId5" Type="http://schemas.openxmlformats.org/officeDocument/2006/relationships/image" Target="../media/image1.emf"/><Relationship Id="rId10" Type="http://schemas.openxmlformats.org/officeDocument/2006/relationships/image" Target="../media/image5.tmp"/><Relationship Id="rId4" Type="http://schemas.openxmlformats.org/officeDocument/2006/relationships/oleObject" Target="../embeddings/oleObject35.bin"/><Relationship Id="rId9" Type="http://schemas.openxmlformats.org/officeDocument/2006/relationships/image" Target="../media/image7.tmp"/></Relationships>
</file>

<file path=ppt/slideLayouts/_rels/slideLayout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tmp"/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3.tmp"/><Relationship Id="rId2" Type="http://schemas.openxmlformats.org/officeDocument/2006/relationships/tags" Target="../tags/tag37.xml"/><Relationship Id="rId1" Type="http://schemas.openxmlformats.org/officeDocument/2006/relationships/vmlDrawing" Target="../drawings/vmlDrawing36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10" Type="http://schemas.openxmlformats.org/officeDocument/2006/relationships/image" Target="../media/image5.tmp"/><Relationship Id="rId4" Type="http://schemas.openxmlformats.org/officeDocument/2006/relationships/oleObject" Target="../embeddings/oleObject36.bin"/><Relationship Id="rId9" Type="http://schemas.openxmlformats.org/officeDocument/2006/relationships/image" Target="../media/image7.tmp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tmp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6.png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8.jpg"/><Relationship Id="rId9" Type="http://schemas.openxmlformats.org/officeDocument/2006/relationships/image" Target="../media/image4.tmp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tmp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2.png"/><Relationship Id="rId2" Type="http://schemas.openxmlformats.org/officeDocument/2006/relationships/tags" Target="../tags/tag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8.jpg"/><Relationship Id="rId9" Type="http://schemas.openxmlformats.org/officeDocument/2006/relationships/image" Target="../media/image4.tmp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tmp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tmp"/><Relationship Id="rId2" Type="http://schemas.openxmlformats.org/officeDocument/2006/relationships/tags" Target="../tags/tag8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Relationship Id="rId9" Type="http://schemas.openxmlformats.org/officeDocument/2006/relationships/image" Target="../media/image9.tmp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tmp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10.tmp"/><Relationship Id="rId2" Type="http://schemas.openxmlformats.org/officeDocument/2006/relationships/tags" Target="../tags/tag9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8.bin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tmp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10.tmp"/><Relationship Id="rId2" Type="http://schemas.openxmlformats.org/officeDocument/2006/relationships/tags" Target="../tags/tag10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9.bin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tmp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10.tmp"/><Relationship Id="rId2" Type="http://schemas.openxmlformats.org/officeDocument/2006/relationships/tags" Target="../tags/tag11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10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1_Print sel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229FDF03-D10F-448C-BFEA-4683C4A5304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9928274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6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229FDF03-D10F-448C-BFEA-4683C4A530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el 4">
            <a:extLst>
              <a:ext uri="{FF2B5EF4-FFF2-40B4-BE49-F238E27FC236}">
                <a16:creationId xmlns:a16="http://schemas.microsoft.com/office/drawing/2014/main" id="{7E276AC7-C754-4C00-A162-BCDE31E2B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832" y="2527618"/>
            <a:ext cx="5849938" cy="1520825"/>
          </a:xfrm>
        </p:spPr>
        <p:txBody>
          <a:bodyPr vert="horz"/>
          <a:lstStyle/>
          <a:p>
            <a:r>
              <a:rPr lang="da-DK" smtClean="0"/>
              <a:t>Klik for at redigere i master</a:t>
            </a:r>
            <a:endParaRPr lang="da-DK" dirty="0"/>
          </a:p>
        </p:txBody>
      </p:sp>
      <p:pic>
        <p:nvPicPr>
          <p:cNvPr id="14" name="Billede 13">
            <a:extLst>
              <a:ext uri="{FF2B5EF4-FFF2-40B4-BE49-F238E27FC236}">
                <a16:creationId xmlns:a16="http://schemas.microsoft.com/office/drawing/2014/main" id="{08A92A97-4B78-4848-AC4E-7EEE826CAE8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380" y="505650"/>
            <a:ext cx="1392242" cy="504000"/>
          </a:xfrm>
          <a:prstGeom prst="rect">
            <a:avLst/>
          </a:prstGeom>
        </p:spPr>
      </p:pic>
      <p:sp>
        <p:nvSpPr>
          <p:cNvPr id="16" name="Pladsholder til tekst 15">
            <a:extLst>
              <a:ext uri="{FF2B5EF4-FFF2-40B4-BE49-F238E27FC236}">
                <a16:creationId xmlns:a16="http://schemas.microsoft.com/office/drawing/2014/main" id="{B701A443-E6C7-4A5D-BD03-28503C04D8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7030" y="648112"/>
            <a:ext cx="2173288" cy="219075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latin typeface="+mj-lt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18" name="Pladsholder til tekst 17">
            <a:extLst>
              <a:ext uri="{FF2B5EF4-FFF2-40B4-BE49-F238E27FC236}">
                <a16:creationId xmlns:a16="http://schemas.microsoft.com/office/drawing/2014/main" id="{37D2A0E3-7483-4CA2-8522-80BA6809B8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0832" y="7375525"/>
            <a:ext cx="4194174" cy="1504950"/>
          </a:xfrm>
        </p:spPr>
        <p:txBody>
          <a:bodyPr/>
          <a:lstStyle>
            <a:lvl1pPr marL="0" indent="0">
              <a:buNone/>
              <a:defRPr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03E13BAB-5C7C-4795-BCD7-574942373617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forside: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forsider. </a:t>
            </a:r>
          </a:p>
        </p:txBody>
      </p:sp>
      <p:pic>
        <p:nvPicPr>
          <p:cNvPr id="22" name="Billede 21">
            <a:extLst>
              <a:ext uri="{FF2B5EF4-FFF2-40B4-BE49-F238E27FC236}">
                <a16:creationId xmlns:a16="http://schemas.microsoft.com/office/drawing/2014/main" id="{D307130C-C016-4B55-9A51-5634A173799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23" name="Billede 22">
            <a:extLst>
              <a:ext uri="{FF2B5EF4-FFF2-40B4-BE49-F238E27FC236}">
                <a16:creationId xmlns:a16="http://schemas.microsoft.com/office/drawing/2014/main" id="{48E0A941-A777-4BA8-9ECE-C3A2E6E5B8B4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7" y="742340"/>
            <a:ext cx="2266173" cy="581429"/>
          </a:xfrm>
          <a:prstGeom prst="rect">
            <a:avLst/>
          </a:prstGeom>
        </p:spPr>
      </p:pic>
      <p:sp>
        <p:nvSpPr>
          <p:cNvPr id="24" name="Tekstfelt 23">
            <a:extLst>
              <a:ext uri="{FF2B5EF4-FFF2-40B4-BE49-F238E27FC236}">
                <a16:creationId xmlns:a16="http://schemas.microsoft.com/office/drawing/2014/main" id="{D9BE3BBE-EFEB-4A31-89D7-5253CBF58A8B}"/>
              </a:ext>
            </a:extLst>
          </p:cNvPr>
          <p:cNvSpPr txBox="1"/>
          <p:nvPr userDrawn="1"/>
        </p:nvSpPr>
        <p:spPr>
          <a:xfrm>
            <a:off x="7055627" y="1524000"/>
            <a:ext cx="2266173" cy="513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</a:t>
            </a:r>
          </a:p>
          <a:p>
            <a:pPr>
              <a:lnSpc>
                <a:spcPts val="1400"/>
              </a:lnSpc>
            </a:pPr>
            <a:r>
              <a:rPr lang="da-DK" sz="800" u="sng" dirty="0">
                <a:latin typeface="Aleo" panose="00000500000000000000" pitchFamily="2" charset="0"/>
              </a:rPr>
              <a:t>HUSK</a:t>
            </a:r>
            <a:r>
              <a:rPr lang="da-DK" sz="800" dirty="0">
                <a:latin typeface="Aleo" panose="00000500000000000000" pitchFamily="2" charset="0"/>
              </a:rPr>
              <a:t> at opdatere bagsiden med samme tekst. </a:t>
            </a:r>
          </a:p>
        </p:txBody>
      </p:sp>
    </p:spTree>
    <p:extLst>
      <p:ext uri="{BB962C8B-B14F-4D97-AF65-F5344CB8AC3E}">
        <p14:creationId xmlns:p14="http://schemas.microsoft.com/office/powerpoint/2010/main" val="2799605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4_Print sel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6CC1739A-A5B6-401B-A7BA-1BEF18E2E89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8892924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2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6" name="Objekt 5" hidden="1">
                        <a:extLst>
                          <a:ext uri="{FF2B5EF4-FFF2-40B4-BE49-F238E27FC236}">
                            <a16:creationId xmlns:a16="http://schemas.microsoft.com/office/drawing/2014/main" id="{6CC1739A-A5B6-401B-A7BA-1BEF18E2E89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Pladsholder til tekst 11">
            <a:extLst>
              <a:ext uri="{FF2B5EF4-FFF2-40B4-BE49-F238E27FC236}">
                <a16:creationId xmlns:a16="http://schemas.microsoft.com/office/drawing/2014/main" id="{66ED8BC2-CCC0-42BF-8BC0-5D4DFFC260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8000" y="3035459"/>
            <a:ext cx="2928938" cy="338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Underoverskrift</a:t>
            </a:r>
          </a:p>
        </p:txBody>
      </p:sp>
      <p:sp>
        <p:nvSpPr>
          <p:cNvPr id="14" name="Pladsholder til tekst 13">
            <a:extLst>
              <a:ext uri="{FF2B5EF4-FFF2-40B4-BE49-F238E27FC236}">
                <a16:creationId xmlns:a16="http://schemas.microsoft.com/office/drawing/2014/main" id="{414E84E3-172D-46FA-B362-304CBC42EF7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8000" y="3472446"/>
            <a:ext cx="5849938" cy="5708947"/>
          </a:xfrm>
        </p:spPr>
        <p:txBody>
          <a:bodyPr numCol="2" spcCol="504000"/>
          <a:lstStyle>
            <a:lvl1pPr marL="0" indent="0">
              <a:buNone/>
              <a:defRPr>
                <a:latin typeface="Aleo" panose="00000500000000000000" pitchFamily="2" charset="0"/>
              </a:defRPr>
            </a:lvl1pPr>
          </a:lstStyle>
          <a:p>
            <a:pPr lvl="0"/>
            <a:r>
              <a:rPr lang="da-DK" dirty="0"/>
              <a:t>Tekst i to spalter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937A944-D84C-4361-BACB-1328B071C3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8000" y="504050"/>
            <a:ext cx="5849938" cy="496076"/>
          </a:xfrm>
        </p:spPr>
        <p:txBody>
          <a:bodyPr vert="horz">
            <a:normAutofit/>
          </a:bodyPr>
          <a:lstStyle>
            <a:lvl1pPr>
              <a:lnSpc>
                <a:spcPts val="2800"/>
              </a:lnSpc>
              <a:defRPr sz="2200">
                <a:latin typeface="+mn-lt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17" name="Pladsholder til tekst 16">
            <a:extLst>
              <a:ext uri="{FF2B5EF4-FFF2-40B4-BE49-F238E27FC236}">
                <a16:creationId xmlns:a16="http://schemas.microsoft.com/office/drawing/2014/main" id="{6C37C9F4-217D-4267-84B3-5BD126B46D3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08000" y="1100138"/>
            <a:ext cx="5849938" cy="338137"/>
          </a:xfrm>
        </p:spPr>
        <p:txBody>
          <a:bodyPr/>
          <a:lstStyle>
            <a:lvl1pPr marL="0" indent="0">
              <a:buNone/>
              <a:defRPr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Underoverskrift</a:t>
            </a:r>
          </a:p>
        </p:txBody>
      </p:sp>
      <p:sp>
        <p:nvSpPr>
          <p:cNvPr id="19" name="Pladsholder til tekst 18">
            <a:extLst>
              <a:ext uri="{FF2B5EF4-FFF2-40B4-BE49-F238E27FC236}">
                <a16:creationId xmlns:a16="http://schemas.microsoft.com/office/drawing/2014/main" id="{A331BE00-0F31-4B74-B5D6-850DDD62F83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000" y="1516380"/>
            <a:ext cx="5849938" cy="1006158"/>
          </a:xfrm>
        </p:spPr>
        <p:txBody>
          <a:bodyPr>
            <a:normAutofit/>
          </a:bodyPr>
          <a:lstStyle>
            <a:lvl1pPr marL="0" indent="0">
              <a:lnSpc>
                <a:spcPts val="2200"/>
              </a:lnSpc>
              <a:buFont typeface="Arial" panose="020B0604020202020204" pitchFamily="34" charset="0"/>
              <a:buNone/>
              <a:defRPr sz="1400">
                <a:latin typeface="Aleo" panose="00000500000000000000" pitchFamily="2" charset="0"/>
              </a:defRPr>
            </a:lvl1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558B29BD-A4E4-410C-96C2-E569288378E3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21" name="Billede 20">
            <a:extLst>
              <a:ext uri="{FF2B5EF4-FFF2-40B4-BE49-F238E27FC236}">
                <a16:creationId xmlns:a16="http://schemas.microsoft.com/office/drawing/2014/main" id="{74A1D62D-AF8E-48D6-9ECE-DC46C5C5C2F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22" name="Billede 21">
            <a:extLst>
              <a:ext uri="{FF2B5EF4-FFF2-40B4-BE49-F238E27FC236}">
                <a16:creationId xmlns:a16="http://schemas.microsoft.com/office/drawing/2014/main" id="{D8CDF0BF-0BC5-43BD-B44C-DD7651F66A1B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8" y="779341"/>
            <a:ext cx="1855680" cy="620834"/>
          </a:xfrm>
          <a:prstGeom prst="rect">
            <a:avLst/>
          </a:prstGeom>
        </p:spPr>
      </p:pic>
      <p:sp>
        <p:nvSpPr>
          <p:cNvPr id="7" name="Pladsholder til sidefod 6">
            <a:extLst>
              <a:ext uri="{FF2B5EF4-FFF2-40B4-BE49-F238E27FC236}">
                <a16:creationId xmlns:a16="http://schemas.microsoft.com/office/drawing/2014/main" id="{E703BC2A-C2EE-40BA-99F1-D8AA19ECE83E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da-DK"/>
              <a:t>Dokumenttitel</a:t>
            </a:r>
          </a:p>
        </p:txBody>
      </p:sp>
      <p:sp>
        <p:nvSpPr>
          <p:cNvPr id="8" name="Pladsholder til slidenummer 7">
            <a:extLst>
              <a:ext uri="{FF2B5EF4-FFF2-40B4-BE49-F238E27FC236}">
                <a16:creationId xmlns:a16="http://schemas.microsoft.com/office/drawing/2014/main" id="{B1F5CF47-CDBD-488E-B377-645EF45B384B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0419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5_Tekst i 2 spalter_Print sel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6CC1739A-A5B6-401B-A7BA-1BEF18E2E89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9983126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6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6" name="Objekt 5" hidden="1">
                        <a:extLst>
                          <a:ext uri="{FF2B5EF4-FFF2-40B4-BE49-F238E27FC236}">
                            <a16:creationId xmlns:a16="http://schemas.microsoft.com/office/drawing/2014/main" id="{6CC1739A-A5B6-401B-A7BA-1BEF18E2E89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Pladsholder til tekst 11">
            <a:extLst>
              <a:ext uri="{FF2B5EF4-FFF2-40B4-BE49-F238E27FC236}">
                <a16:creationId xmlns:a16="http://schemas.microsoft.com/office/drawing/2014/main" id="{66ED8BC2-CCC0-42BF-8BC0-5D4DFFC260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7999" y="502311"/>
            <a:ext cx="4684713" cy="399731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Underoverskrift</a:t>
            </a:r>
          </a:p>
        </p:txBody>
      </p:sp>
      <p:sp>
        <p:nvSpPr>
          <p:cNvPr id="14" name="Pladsholder til tekst 13">
            <a:extLst>
              <a:ext uri="{FF2B5EF4-FFF2-40B4-BE49-F238E27FC236}">
                <a16:creationId xmlns:a16="http://schemas.microsoft.com/office/drawing/2014/main" id="{414E84E3-172D-46FA-B362-304CBC42EF7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8000" y="1000126"/>
            <a:ext cx="5849938" cy="8181268"/>
          </a:xfrm>
        </p:spPr>
        <p:txBody>
          <a:bodyPr numCol="2" spcCol="504000"/>
          <a:lstStyle>
            <a:lvl1pPr marL="0" indent="0">
              <a:buNone/>
              <a:defRPr>
                <a:latin typeface="Aleo" panose="00000500000000000000" pitchFamily="2" charset="0"/>
              </a:defRPr>
            </a:lvl1pPr>
          </a:lstStyle>
          <a:p>
            <a:pPr lvl="0"/>
            <a:r>
              <a:rPr lang="da-DK" dirty="0"/>
              <a:t>Tekst i to spalter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558B29BD-A4E4-410C-96C2-E569288378E3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21" name="Billede 20">
            <a:extLst>
              <a:ext uri="{FF2B5EF4-FFF2-40B4-BE49-F238E27FC236}">
                <a16:creationId xmlns:a16="http://schemas.microsoft.com/office/drawing/2014/main" id="{74A1D62D-AF8E-48D6-9ECE-DC46C5C5C2F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22" name="Billede 21">
            <a:extLst>
              <a:ext uri="{FF2B5EF4-FFF2-40B4-BE49-F238E27FC236}">
                <a16:creationId xmlns:a16="http://schemas.microsoft.com/office/drawing/2014/main" id="{D8CDF0BF-0BC5-43BD-B44C-DD7651F66A1B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8" y="779341"/>
            <a:ext cx="1855680" cy="620834"/>
          </a:xfrm>
          <a:prstGeom prst="rect">
            <a:avLst/>
          </a:prstGeom>
        </p:spPr>
      </p:pic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72563361-28D5-46BD-A43D-357B2F88C6B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a-DK"/>
              <a:t>Dokumenttitel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6D278588-0917-415C-B412-786CFC53EF1A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497117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6_Tekst i en spalte_Print sel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6CC1739A-A5B6-401B-A7BA-1BEF18E2E89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7524869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0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6" name="Objekt 5" hidden="1">
                        <a:extLst>
                          <a:ext uri="{FF2B5EF4-FFF2-40B4-BE49-F238E27FC236}">
                            <a16:creationId xmlns:a16="http://schemas.microsoft.com/office/drawing/2014/main" id="{6CC1739A-A5B6-401B-A7BA-1BEF18E2E89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Pladsholder til tekst 11">
            <a:extLst>
              <a:ext uri="{FF2B5EF4-FFF2-40B4-BE49-F238E27FC236}">
                <a16:creationId xmlns:a16="http://schemas.microsoft.com/office/drawing/2014/main" id="{66ED8BC2-CCC0-42BF-8BC0-5D4DFFC260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7999" y="502311"/>
            <a:ext cx="4684713" cy="399731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Underoverskrift</a:t>
            </a:r>
          </a:p>
        </p:txBody>
      </p:sp>
      <p:sp>
        <p:nvSpPr>
          <p:cNvPr id="14" name="Pladsholder til tekst 13">
            <a:extLst>
              <a:ext uri="{FF2B5EF4-FFF2-40B4-BE49-F238E27FC236}">
                <a16:creationId xmlns:a16="http://schemas.microsoft.com/office/drawing/2014/main" id="{414E84E3-172D-46FA-B362-304CBC42EF7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8000" y="1000126"/>
            <a:ext cx="5849938" cy="8181268"/>
          </a:xfrm>
        </p:spPr>
        <p:txBody>
          <a:bodyPr numCol="1" spcCol="504000"/>
          <a:lstStyle>
            <a:lvl1pPr marL="0" indent="0">
              <a:buNone/>
              <a:defRPr>
                <a:latin typeface="Aleo" panose="00000500000000000000" pitchFamily="2" charset="0"/>
              </a:defRPr>
            </a:lvl1pPr>
          </a:lstStyle>
          <a:p>
            <a:pPr lvl="0"/>
            <a:r>
              <a:rPr lang="da-DK" dirty="0"/>
              <a:t>Tekst i en spalte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558B29BD-A4E4-410C-96C2-E569288378E3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21" name="Billede 20">
            <a:extLst>
              <a:ext uri="{FF2B5EF4-FFF2-40B4-BE49-F238E27FC236}">
                <a16:creationId xmlns:a16="http://schemas.microsoft.com/office/drawing/2014/main" id="{74A1D62D-AF8E-48D6-9ECE-DC46C5C5C2F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22" name="Billede 21">
            <a:extLst>
              <a:ext uri="{FF2B5EF4-FFF2-40B4-BE49-F238E27FC236}">
                <a16:creationId xmlns:a16="http://schemas.microsoft.com/office/drawing/2014/main" id="{D8CDF0BF-0BC5-43BD-B44C-DD7651F66A1B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8" y="779341"/>
            <a:ext cx="1855680" cy="620834"/>
          </a:xfrm>
          <a:prstGeom prst="rect">
            <a:avLst/>
          </a:prstGeom>
        </p:spPr>
      </p:pic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4A020C03-93CE-4A83-BBAB-687D63EF000A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a-DK"/>
              <a:t>Dokumenttitel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2BCC64E1-4344-47CC-A1C0-10258D55BEDB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783794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7_Print sel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4A715E2D-C9CF-4115-B24B-9F49F9E7E31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51584030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4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4A715E2D-C9CF-4115-B24B-9F49F9E7E31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C880E9C4-C9B9-4BCE-9A60-9D98A131D7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7657" y="495300"/>
            <a:ext cx="5849938" cy="2530475"/>
          </a:xfrm>
        </p:spPr>
        <p:txBody>
          <a:bodyPr vert="horz">
            <a:normAutofit/>
          </a:bodyPr>
          <a:lstStyle>
            <a:lvl1pPr>
              <a:lnSpc>
                <a:spcPts val="2600"/>
              </a:lnSpc>
              <a:defRPr sz="1800" i="1">
                <a:latin typeface="Montserrat Medium" panose="00000600000000000000" pitchFamily="2" charset="0"/>
              </a:defRPr>
            </a:lvl1pPr>
          </a:lstStyle>
          <a:p>
            <a:r>
              <a:rPr lang="da-DK" dirty="0"/>
              <a:t>Skriv evt. </a:t>
            </a:r>
            <a:r>
              <a:rPr lang="da-DK" dirty="0" err="1"/>
              <a:t>citalt</a:t>
            </a:r>
            <a:endParaRPr lang="da-DK" dirty="0"/>
          </a:p>
        </p:txBody>
      </p:sp>
      <p:sp>
        <p:nvSpPr>
          <p:cNvPr id="13" name="Pladsholder til tekst 11">
            <a:extLst>
              <a:ext uri="{FF2B5EF4-FFF2-40B4-BE49-F238E27FC236}">
                <a16:creationId xmlns:a16="http://schemas.microsoft.com/office/drawing/2014/main" id="{A635F235-6BAC-4F80-A8AD-EEACCE93E1D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7657" y="3886200"/>
            <a:ext cx="2668588" cy="389097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Underoverskrift</a:t>
            </a:r>
          </a:p>
        </p:txBody>
      </p:sp>
      <p:sp>
        <p:nvSpPr>
          <p:cNvPr id="14" name="Pladsholder til tekst 13">
            <a:extLst>
              <a:ext uri="{FF2B5EF4-FFF2-40B4-BE49-F238E27FC236}">
                <a16:creationId xmlns:a16="http://schemas.microsoft.com/office/drawing/2014/main" id="{B38E7DA3-29C2-41A3-9554-93525370517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7657" y="4330701"/>
            <a:ext cx="2668588" cy="4057650"/>
          </a:xfrm>
        </p:spPr>
        <p:txBody>
          <a:bodyPr numCol="1" spcCol="504000"/>
          <a:lstStyle>
            <a:lvl1pPr marL="0" indent="0">
              <a:buNone/>
              <a:defRPr>
                <a:latin typeface="Aleo" panose="00000500000000000000" pitchFamily="2" charset="0"/>
              </a:defRPr>
            </a:lvl1pPr>
          </a:lstStyle>
          <a:p>
            <a:pPr lvl="0"/>
            <a:r>
              <a:rPr lang="da-DK" dirty="0"/>
              <a:t>Skriv tekst</a:t>
            </a:r>
          </a:p>
        </p:txBody>
      </p:sp>
      <p:sp>
        <p:nvSpPr>
          <p:cNvPr id="16" name="Pladsholder til billede 15">
            <a:extLst>
              <a:ext uri="{FF2B5EF4-FFF2-40B4-BE49-F238E27FC236}">
                <a16:creationId xmlns:a16="http://schemas.microsoft.com/office/drawing/2014/main" id="{35FCA422-C927-48E6-89C3-61F5AB433DC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693428" y="3886200"/>
            <a:ext cx="2668588" cy="34861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19" name="Pladsholder til tekst 9">
            <a:extLst>
              <a:ext uri="{FF2B5EF4-FFF2-40B4-BE49-F238E27FC236}">
                <a16:creationId xmlns:a16="http://schemas.microsoft.com/office/drawing/2014/main" id="{A1F193D8-2F40-4CBE-B14E-70D42FF9B79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93428" y="7479591"/>
            <a:ext cx="2688908" cy="569913"/>
          </a:xfrm>
        </p:spPr>
        <p:txBody>
          <a:bodyPr>
            <a:normAutofit/>
          </a:bodyPr>
          <a:lstStyle>
            <a:lvl1pPr marL="0" indent="0">
              <a:buNone/>
              <a:defRPr sz="800">
                <a:latin typeface="Montserrat" panose="00000500000000000000" pitchFamily="2" charset="0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Skriv billede tekst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34DA6620-B4B5-4834-9824-256E80E8BCE5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23" name="Billede 22">
            <a:extLst>
              <a:ext uri="{FF2B5EF4-FFF2-40B4-BE49-F238E27FC236}">
                <a16:creationId xmlns:a16="http://schemas.microsoft.com/office/drawing/2014/main" id="{EABD9DCB-8795-44CC-A2A9-5C1DD660F3A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24" name="Billede 23">
            <a:extLst>
              <a:ext uri="{FF2B5EF4-FFF2-40B4-BE49-F238E27FC236}">
                <a16:creationId xmlns:a16="http://schemas.microsoft.com/office/drawing/2014/main" id="{4CAF8641-FAF5-482F-83FB-677DF71AC31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8" y="779341"/>
            <a:ext cx="1855680" cy="620834"/>
          </a:xfrm>
          <a:prstGeom prst="rect">
            <a:avLst/>
          </a:prstGeom>
        </p:spPr>
      </p:pic>
      <p:sp>
        <p:nvSpPr>
          <p:cNvPr id="27" name="Tekstfelt 26">
            <a:extLst>
              <a:ext uri="{FF2B5EF4-FFF2-40B4-BE49-F238E27FC236}">
                <a16:creationId xmlns:a16="http://schemas.microsoft.com/office/drawing/2014/main" id="{EFE6F655-56A1-4455-8BBA-A076E2A270BD}"/>
              </a:ext>
            </a:extLst>
          </p:cNvPr>
          <p:cNvSpPr txBox="1"/>
          <p:nvPr userDrawn="1"/>
        </p:nvSpPr>
        <p:spPr>
          <a:xfrm>
            <a:off x="7055626" y="3911186"/>
            <a:ext cx="2266173" cy="10523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Indsæt 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Klik på ikonet og vælg det ønskede billede.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Efterfølgende klikker du på billedet med højre musetast, og vælger Beskær.</a:t>
            </a:r>
          </a:p>
          <a:p>
            <a:pPr>
              <a:lnSpc>
                <a:spcPts val="1400"/>
              </a:lnSpc>
            </a:pPr>
            <a:endParaRPr lang="da-DK" sz="800" dirty="0">
              <a:latin typeface="Aleo" panose="00000500000000000000" pitchFamily="2" charset="0"/>
            </a:endParaRP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nu tilpasse visningen.</a:t>
            </a:r>
          </a:p>
        </p:txBody>
      </p:sp>
      <p:pic>
        <p:nvPicPr>
          <p:cNvPr id="28" name="Billede 27">
            <a:extLst>
              <a:ext uri="{FF2B5EF4-FFF2-40B4-BE49-F238E27FC236}">
                <a16:creationId xmlns:a16="http://schemas.microsoft.com/office/drawing/2014/main" id="{8903A759-5854-48A4-B8C4-897E4251CAA6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260" y="4442846"/>
            <a:ext cx="335584" cy="402701"/>
          </a:xfrm>
          <a:prstGeom prst="rect">
            <a:avLst/>
          </a:prstGeom>
        </p:spPr>
      </p:pic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27ADD1EA-9279-4526-B21A-EDF98E142946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a-DK"/>
              <a:t>Dokumenttitel</a:t>
            </a:r>
          </a:p>
        </p:txBody>
      </p:sp>
      <p:sp>
        <p:nvSpPr>
          <p:cNvPr id="8" name="Pladsholder til slidenummer 7">
            <a:extLst>
              <a:ext uri="{FF2B5EF4-FFF2-40B4-BE49-F238E27FC236}">
                <a16:creationId xmlns:a16="http://schemas.microsoft.com/office/drawing/2014/main" id="{C3334261-7DB5-4DE5-864C-403500637743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23385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8_Print sel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4A715E2D-C9CF-4115-B24B-9F49F9E7E31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99543065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8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4A715E2D-C9CF-4115-B24B-9F49F9E7E31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Pladsholder til tekst 11">
            <a:extLst>
              <a:ext uri="{FF2B5EF4-FFF2-40B4-BE49-F238E27FC236}">
                <a16:creationId xmlns:a16="http://schemas.microsoft.com/office/drawing/2014/main" id="{A635F235-6BAC-4F80-A8AD-EEACCE93E1D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7657" y="3033594"/>
            <a:ext cx="3916062" cy="389097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Underoverskrift</a:t>
            </a:r>
          </a:p>
        </p:txBody>
      </p:sp>
      <p:sp>
        <p:nvSpPr>
          <p:cNvPr id="14" name="Pladsholder til tekst 13">
            <a:extLst>
              <a:ext uri="{FF2B5EF4-FFF2-40B4-BE49-F238E27FC236}">
                <a16:creationId xmlns:a16="http://schemas.microsoft.com/office/drawing/2014/main" id="{B38E7DA3-29C2-41A3-9554-93525370517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7656" y="3521676"/>
            <a:ext cx="3916061" cy="5368324"/>
          </a:xfrm>
        </p:spPr>
        <p:txBody>
          <a:bodyPr numCol="1" spcCol="504000"/>
          <a:lstStyle>
            <a:lvl1pPr marL="0" indent="0">
              <a:buNone/>
              <a:defRPr>
                <a:latin typeface="Aleo" panose="00000500000000000000" pitchFamily="2" charset="0"/>
              </a:defRPr>
            </a:lvl1pPr>
          </a:lstStyle>
          <a:p>
            <a:pPr lvl="0"/>
            <a:r>
              <a:rPr lang="da-DK" dirty="0"/>
              <a:t>Skriv tekst</a:t>
            </a:r>
          </a:p>
        </p:txBody>
      </p:sp>
      <p:sp>
        <p:nvSpPr>
          <p:cNvPr id="8" name="Pladsholder til tekst 7">
            <a:extLst>
              <a:ext uri="{FF2B5EF4-FFF2-40B4-BE49-F238E27FC236}">
                <a16:creationId xmlns:a16="http://schemas.microsoft.com/office/drawing/2014/main" id="{C6809754-F9B3-4952-B28D-761D2044B7A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942702" y="3521676"/>
            <a:ext cx="1402535" cy="1467837"/>
          </a:xfrm>
        </p:spPr>
        <p:txBody>
          <a:bodyPr>
            <a:normAutofit/>
          </a:bodyPr>
          <a:lstStyle>
            <a:lvl1pPr marL="0" indent="0">
              <a:buNone/>
              <a:defRPr sz="800">
                <a:latin typeface="Montserrat" panose="00000500000000000000" pitchFamily="2" charset="0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Note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4BCC9752-C44F-4D0B-9666-247C9EC43BFA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17" name="Billede 16">
            <a:extLst>
              <a:ext uri="{FF2B5EF4-FFF2-40B4-BE49-F238E27FC236}">
                <a16:creationId xmlns:a16="http://schemas.microsoft.com/office/drawing/2014/main" id="{4CBD058A-7A26-4CE3-A97D-7BD1FCF3C75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18" name="Billede 17">
            <a:extLst>
              <a:ext uri="{FF2B5EF4-FFF2-40B4-BE49-F238E27FC236}">
                <a16:creationId xmlns:a16="http://schemas.microsoft.com/office/drawing/2014/main" id="{29AA6244-4A24-4FC1-84F2-16BE75F9F0D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8" y="779341"/>
            <a:ext cx="1855680" cy="620834"/>
          </a:xfrm>
          <a:prstGeom prst="rect">
            <a:avLst/>
          </a:prstGeom>
        </p:spPr>
      </p:pic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1204A5E0-8647-487B-B01D-C1C951B8D5C9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a-DK"/>
              <a:t>Dokumenttitel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3D435FF-7679-4BFA-84FC-4C1F35A97E87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834326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9_Print selv"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90291DFC-4205-4F5C-84E1-5390A540CAE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07148388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2" name="think-cell Slide" r:id="rId5" imgW="378" imgH="379" progId="TCLayout.ActiveDocument.1">
                  <p:embed/>
                </p:oleObj>
              </mc:Choice>
              <mc:Fallback>
                <p:oleObj name="think-cell Slide" r:id="rId5" imgW="378" imgH="379" progId="TCLayout.ActiveDocument.1">
                  <p:embed/>
                  <p:pic>
                    <p:nvPicPr>
                      <p:cNvPr id="6" name="Objekt 5" hidden="1">
                        <a:extLst>
                          <a:ext uri="{FF2B5EF4-FFF2-40B4-BE49-F238E27FC236}">
                            <a16:creationId xmlns:a16="http://schemas.microsoft.com/office/drawing/2014/main" id="{90291DFC-4205-4F5C-84E1-5390A540CAE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2D577BFD-92AC-43FC-994B-E0A9B015053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02920" y="502920"/>
            <a:ext cx="2933700" cy="1651000"/>
          </a:xfrm>
        </p:spPr>
        <p:txBody>
          <a:bodyPr/>
          <a:lstStyle>
            <a:lvl1pPr marL="0" indent="0">
              <a:buNone/>
              <a:defRPr>
                <a:latin typeface="Montserrat" panose="00000500000000000000" pitchFamily="2" charset="0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Indsæt billedtekst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8D84E32B-46D3-4421-ADCF-252C16D82432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11" name="Billede 10">
            <a:extLst>
              <a:ext uri="{FF2B5EF4-FFF2-40B4-BE49-F238E27FC236}">
                <a16:creationId xmlns:a16="http://schemas.microsoft.com/office/drawing/2014/main" id="{E60D9E1B-07C4-4D4C-8921-DCB6FB91E25F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12" name="Billede 11">
            <a:extLst>
              <a:ext uri="{FF2B5EF4-FFF2-40B4-BE49-F238E27FC236}">
                <a16:creationId xmlns:a16="http://schemas.microsoft.com/office/drawing/2014/main" id="{FD7C64A3-5C28-45F4-9808-43F61310A8DE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8" y="779341"/>
            <a:ext cx="1855680" cy="620834"/>
          </a:xfrm>
          <a:prstGeom prst="rect">
            <a:avLst/>
          </a:prstGeom>
        </p:spPr>
      </p:pic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BD290CC3-BF3B-4BCB-8840-11FE70CC788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a-DK"/>
              <a:t>Dokumenttitel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4A0EE8F-C7C9-476F-99ED-C3117893724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927C695C-D80A-4340-A0DD-166914017A97}"/>
              </a:ext>
            </a:extLst>
          </p:cNvPr>
          <p:cNvSpPr txBox="1"/>
          <p:nvPr userDrawn="1"/>
        </p:nvSpPr>
        <p:spPr>
          <a:xfrm>
            <a:off x="7055627" y="1552161"/>
            <a:ext cx="2266173" cy="8728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Baggrundsbillede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Højreklik på siden, og vælge Formater baggrund.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I panelet til højre, under ”Indsæt billede fra”, klikkes på Fil.</a:t>
            </a:r>
            <a:br>
              <a:rPr lang="da-DK" sz="800" dirty="0">
                <a:latin typeface="Aleo" panose="00000500000000000000" pitchFamily="2" charset="0"/>
              </a:rPr>
            </a:br>
            <a:r>
              <a:rPr lang="da-DK" sz="800" dirty="0">
                <a:latin typeface="Aleo" panose="00000500000000000000" pitchFamily="2" charset="0"/>
              </a:rPr>
              <a:t>Udvælg derefter det ønskede billede.</a:t>
            </a:r>
          </a:p>
        </p:txBody>
      </p:sp>
    </p:spTree>
    <p:extLst>
      <p:ext uri="{BB962C8B-B14F-4D97-AF65-F5344CB8AC3E}">
        <p14:creationId xmlns:p14="http://schemas.microsoft.com/office/powerpoint/2010/main" val="29160497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gside_1_Print selv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229FDF03-D10F-448C-BFEA-4683C4A5304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6539630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6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229FDF03-D10F-448C-BFEA-4683C4A530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Billede 13">
            <a:extLst>
              <a:ext uri="{FF2B5EF4-FFF2-40B4-BE49-F238E27FC236}">
                <a16:creationId xmlns:a16="http://schemas.microsoft.com/office/drawing/2014/main" id="{08A92A97-4B78-4848-AC4E-7EEE826CAE8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2737" y="8895913"/>
            <a:ext cx="1392242" cy="503999"/>
          </a:xfrm>
          <a:prstGeom prst="rect">
            <a:avLst/>
          </a:prstGeom>
        </p:spPr>
      </p:pic>
      <p:sp>
        <p:nvSpPr>
          <p:cNvPr id="16" name="Pladsholder til tekst 15">
            <a:extLst>
              <a:ext uri="{FF2B5EF4-FFF2-40B4-BE49-F238E27FC236}">
                <a16:creationId xmlns:a16="http://schemas.microsoft.com/office/drawing/2014/main" id="{B701A443-E6C7-4A5D-BD03-28503C04D8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7030" y="9050736"/>
            <a:ext cx="2173288" cy="219075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solidFill>
                  <a:schemeClr val="bg1"/>
                </a:solidFill>
                <a:latin typeface="+mj-lt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18" name="Pladsholder til tekst 17">
            <a:extLst>
              <a:ext uri="{FF2B5EF4-FFF2-40B4-BE49-F238E27FC236}">
                <a16:creationId xmlns:a16="http://schemas.microsoft.com/office/drawing/2014/main" id="{37D2A0E3-7483-4CA2-8522-80BA6809B8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2737" y="506087"/>
            <a:ext cx="2665756" cy="6866263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7" name="Pladsholder til tekst 17">
            <a:extLst>
              <a:ext uri="{FF2B5EF4-FFF2-40B4-BE49-F238E27FC236}">
                <a16:creationId xmlns:a16="http://schemas.microsoft.com/office/drawing/2014/main" id="{E8D4B6A9-7A90-484B-9243-D6213F38186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93771" y="506087"/>
            <a:ext cx="2665756" cy="6866263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281C023D-EF68-4E0B-8580-981BBA67BAAB}"/>
              </a:ext>
            </a:extLst>
          </p:cNvPr>
          <p:cNvSpPr txBox="1"/>
          <p:nvPr userDrawn="1"/>
        </p:nvSpPr>
        <p:spPr>
          <a:xfrm>
            <a:off x="70429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Bagside: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BC8971AF-1920-4163-8C15-4FC8847675FA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3419" y="208072"/>
            <a:ext cx="468065" cy="139812"/>
          </a:xfrm>
          <a:prstGeom prst="rect">
            <a:avLst/>
          </a:prstGeom>
        </p:spPr>
      </p:pic>
      <p:pic>
        <p:nvPicPr>
          <p:cNvPr id="11" name="Billede 10">
            <a:extLst>
              <a:ext uri="{FF2B5EF4-FFF2-40B4-BE49-F238E27FC236}">
                <a16:creationId xmlns:a16="http://schemas.microsoft.com/office/drawing/2014/main" id="{A9E8CBB4-86CF-4C4D-8A2C-36D169F15C70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927" y="791018"/>
            <a:ext cx="1170798" cy="884843"/>
          </a:xfrm>
          <a:prstGeom prst="rect">
            <a:avLst/>
          </a:prstGeom>
        </p:spPr>
      </p:pic>
      <p:sp>
        <p:nvSpPr>
          <p:cNvPr id="12" name="Tekstfelt 11">
            <a:extLst>
              <a:ext uri="{FF2B5EF4-FFF2-40B4-BE49-F238E27FC236}">
                <a16:creationId xmlns:a16="http://schemas.microsoft.com/office/drawing/2014/main" id="{99CB6E08-6ECF-4EA9-9D47-DCDD35C20CFC}"/>
              </a:ext>
            </a:extLst>
          </p:cNvPr>
          <p:cNvSpPr txBox="1"/>
          <p:nvPr userDrawn="1"/>
        </p:nvSpPr>
        <p:spPr>
          <a:xfrm>
            <a:off x="7042927" y="1752186"/>
            <a:ext cx="2266173" cy="69326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Baggrundsfarve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Højreklik på siden, og vælge Formater baggrund.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I panelet til højre klikkes på </a:t>
            </a:r>
            <a:br>
              <a:rPr lang="da-DK" sz="800" dirty="0">
                <a:latin typeface="Aleo" panose="00000500000000000000" pitchFamily="2" charset="0"/>
              </a:rPr>
            </a:br>
            <a:r>
              <a:rPr lang="da-DK" sz="800" dirty="0">
                <a:latin typeface="Aleo" panose="00000500000000000000" pitchFamily="2" charset="0"/>
              </a:rPr>
              <a:t>og vælg den ønskede farve</a:t>
            </a:r>
          </a:p>
        </p:txBody>
      </p:sp>
      <p:pic>
        <p:nvPicPr>
          <p:cNvPr id="13" name="Billede 12">
            <a:extLst>
              <a:ext uri="{FF2B5EF4-FFF2-40B4-BE49-F238E27FC236}">
                <a16:creationId xmlns:a16="http://schemas.microsoft.com/office/drawing/2014/main" id="{D6301611-367E-4CFD-A8B2-805CBDD97E84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9054" y="2099000"/>
            <a:ext cx="304721" cy="193238"/>
          </a:xfrm>
          <a:prstGeom prst="rect">
            <a:avLst/>
          </a:prstGeom>
        </p:spPr>
      </p:pic>
      <p:pic>
        <p:nvPicPr>
          <p:cNvPr id="15" name="Billede 14">
            <a:extLst>
              <a:ext uri="{FF2B5EF4-FFF2-40B4-BE49-F238E27FC236}">
                <a16:creationId xmlns:a16="http://schemas.microsoft.com/office/drawing/2014/main" id="{C504E98D-7F5F-4334-BC3E-F810969DD01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87"/>
          <a:stretch/>
        </p:blipFill>
        <p:spPr>
          <a:xfrm>
            <a:off x="7042927" y="2454978"/>
            <a:ext cx="1151748" cy="303727"/>
          </a:xfrm>
          <a:prstGeom prst="rect">
            <a:avLst/>
          </a:prstGeom>
        </p:spPr>
      </p:pic>
      <p:sp>
        <p:nvSpPr>
          <p:cNvPr id="17" name="Tekstfelt 16">
            <a:extLst>
              <a:ext uri="{FF2B5EF4-FFF2-40B4-BE49-F238E27FC236}">
                <a16:creationId xmlns:a16="http://schemas.microsoft.com/office/drawing/2014/main" id="{72882DB6-C774-4F20-B05A-A076F2EABC51}"/>
              </a:ext>
            </a:extLst>
          </p:cNvPr>
          <p:cNvSpPr txBox="1"/>
          <p:nvPr userDrawn="1"/>
        </p:nvSpPr>
        <p:spPr>
          <a:xfrm>
            <a:off x="7042926" y="8898936"/>
            <a:ext cx="2266173" cy="33419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ønsker. </a:t>
            </a:r>
          </a:p>
        </p:txBody>
      </p:sp>
    </p:spTree>
    <p:extLst>
      <p:ext uri="{BB962C8B-B14F-4D97-AF65-F5344CB8AC3E}">
        <p14:creationId xmlns:p14="http://schemas.microsoft.com/office/powerpoint/2010/main" val="27160216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gside_2_Print sel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229FDF03-D10F-448C-BFEA-4683C4A5304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25231447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0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229FDF03-D10F-448C-BFEA-4683C4A530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Billede 13">
            <a:extLst>
              <a:ext uri="{FF2B5EF4-FFF2-40B4-BE49-F238E27FC236}">
                <a16:creationId xmlns:a16="http://schemas.microsoft.com/office/drawing/2014/main" id="{08A92A97-4B78-4848-AC4E-7EEE826CAE8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737" y="8895913"/>
            <a:ext cx="1392242" cy="504000"/>
          </a:xfrm>
          <a:prstGeom prst="rect">
            <a:avLst/>
          </a:prstGeom>
        </p:spPr>
      </p:pic>
      <p:sp>
        <p:nvSpPr>
          <p:cNvPr id="16" name="Pladsholder til tekst 15">
            <a:extLst>
              <a:ext uri="{FF2B5EF4-FFF2-40B4-BE49-F238E27FC236}">
                <a16:creationId xmlns:a16="http://schemas.microsoft.com/office/drawing/2014/main" id="{B701A443-E6C7-4A5D-BD03-28503C04D8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7030" y="9050736"/>
            <a:ext cx="2173288" cy="219075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latin typeface="+mj-lt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18" name="Pladsholder til tekst 17">
            <a:extLst>
              <a:ext uri="{FF2B5EF4-FFF2-40B4-BE49-F238E27FC236}">
                <a16:creationId xmlns:a16="http://schemas.microsoft.com/office/drawing/2014/main" id="{37D2A0E3-7483-4CA2-8522-80BA6809B8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2737" y="506087"/>
            <a:ext cx="2665756" cy="6866263"/>
          </a:xfrm>
        </p:spPr>
        <p:txBody>
          <a:bodyPr/>
          <a:lstStyle>
            <a:lvl1pPr marL="0" indent="0">
              <a:buNone/>
              <a:defRPr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7" name="Pladsholder til tekst 17">
            <a:extLst>
              <a:ext uri="{FF2B5EF4-FFF2-40B4-BE49-F238E27FC236}">
                <a16:creationId xmlns:a16="http://schemas.microsoft.com/office/drawing/2014/main" id="{E8D4B6A9-7A90-484B-9243-D6213F38186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93771" y="506087"/>
            <a:ext cx="2665756" cy="6866263"/>
          </a:xfrm>
        </p:spPr>
        <p:txBody>
          <a:bodyPr/>
          <a:lstStyle>
            <a:lvl1pPr marL="0" indent="0">
              <a:buNone/>
              <a:defRPr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965DC072-D806-4DE3-B2B6-569A0705CB1D}"/>
              </a:ext>
            </a:extLst>
          </p:cNvPr>
          <p:cNvSpPr txBox="1"/>
          <p:nvPr userDrawn="1"/>
        </p:nvSpPr>
        <p:spPr>
          <a:xfrm>
            <a:off x="70429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Bagside: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F33FAF50-A11C-4616-A3E0-B6285F85B9E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3419" y="208072"/>
            <a:ext cx="468065" cy="139812"/>
          </a:xfrm>
          <a:prstGeom prst="rect">
            <a:avLst/>
          </a:prstGeom>
        </p:spPr>
      </p:pic>
      <p:pic>
        <p:nvPicPr>
          <p:cNvPr id="11" name="Billede 10">
            <a:extLst>
              <a:ext uri="{FF2B5EF4-FFF2-40B4-BE49-F238E27FC236}">
                <a16:creationId xmlns:a16="http://schemas.microsoft.com/office/drawing/2014/main" id="{D1D9E8B1-2617-451E-BCDC-AE6DC32A43E8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927" y="791018"/>
            <a:ext cx="1170798" cy="884843"/>
          </a:xfrm>
          <a:prstGeom prst="rect">
            <a:avLst/>
          </a:prstGeom>
        </p:spPr>
      </p:pic>
      <p:sp>
        <p:nvSpPr>
          <p:cNvPr id="12" name="Tekstfelt 11">
            <a:extLst>
              <a:ext uri="{FF2B5EF4-FFF2-40B4-BE49-F238E27FC236}">
                <a16:creationId xmlns:a16="http://schemas.microsoft.com/office/drawing/2014/main" id="{5C1BA9AB-8B34-4713-AD18-4BE6985F1505}"/>
              </a:ext>
            </a:extLst>
          </p:cNvPr>
          <p:cNvSpPr txBox="1"/>
          <p:nvPr userDrawn="1"/>
        </p:nvSpPr>
        <p:spPr>
          <a:xfrm>
            <a:off x="7042927" y="1752186"/>
            <a:ext cx="2266173" cy="69326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Baggrundsfarve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Højreklik på siden, og vælge Formater baggrund.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I panelet til højre klikkes på </a:t>
            </a:r>
            <a:br>
              <a:rPr lang="da-DK" sz="800" dirty="0">
                <a:latin typeface="Aleo" panose="00000500000000000000" pitchFamily="2" charset="0"/>
              </a:rPr>
            </a:br>
            <a:r>
              <a:rPr lang="da-DK" sz="800" dirty="0">
                <a:latin typeface="Aleo" panose="00000500000000000000" pitchFamily="2" charset="0"/>
              </a:rPr>
              <a:t>og vælg den ønskede farve</a:t>
            </a:r>
          </a:p>
        </p:txBody>
      </p:sp>
      <p:pic>
        <p:nvPicPr>
          <p:cNvPr id="13" name="Billede 12">
            <a:extLst>
              <a:ext uri="{FF2B5EF4-FFF2-40B4-BE49-F238E27FC236}">
                <a16:creationId xmlns:a16="http://schemas.microsoft.com/office/drawing/2014/main" id="{1E8F7D96-83D5-43B6-B6A4-4A2B0F5E6339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9054" y="2099000"/>
            <a:ext cx="304721" cy="193238"/>
          </a:xfrm>
          <a:prstGeom prst="rect">
            <a:avLst/>
          </a:prstGeom>
        </p:spPr>
      </p:pic>
      <p:pic>
        <p:nvPicPr>
          <p:cNvPr id="15" name="Billede 14">
            <a:extLst>
              <a:ext uri="{FF2B5EF4-FFF2-40B4-BE49-F238E27FC236}">
                <a16:creationId xmlns:a16="http://schemas.microsoft.com/office/drawing/2014/main" id="{1A97480C-2C38-4EB4-9ED2-94C9EAAD2BF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87"/>
          <a:stretch/>
        </p:blipFill>
        <p:spPr>
          <a:xfrm>
            <a:off x="7042927" y="2454978"/>
            <a:ext cx="1151748" cy="303727"/>
          </a:xfrm>
          <a:prstGeom prst="rect">
            <a:avLst/>
          </a:prstGeom>
        </p:spPr>
      </p:pic>
      <p:sp>
        <p:nvSpPr>
          <p:cNvPr id="17" name="Tekstfelt 16">
            <a:extLst>
              <a:ext uri="{FF2B5EF4-FFF2-40B4-BE49-F238E27FC236}">
                <a16:creationId xmlns:a16="http://schemas.microsoft.com/office/drawing/2014/main" id="{FAF4366B-F480-43DF-86D9-0DCEF6BC8857}"/>
              </a:ext>
            </a:extLst>
          </p:cNvPr>
          <p:cNvSpPr txBox="1"/>
          <p:nvPr userDrawn="1"/>
        </p:nvSpPr>
        <p:spPr>
          <a:xfrm>
            <a:off x="7042926" y="8898936"/>
            <a:ext cx="2266173" cy="33419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ønsker. </a:t>
            </a:r>
          </a:p>
        </p:txBody>
      </p:sp>
    </p:spTree>
    <p:extLst>
      <p:ext uri="{BB962C8B-B14F-4D97-AF65-F5344CB8AC3E}">
        <p14:creationId xmlns:p14="http://schemas.microsoft.com/office/powerpoint/2010/main" val="9038564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1_Til try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229FDF03-D10F-448C-BFEA-4683C4A5304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36385513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8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229FDF03-D10F-448C-BFEA-4683C4A530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el 4">
            <a:extLst>
              <a:ext uri="{FF2B5EF4-FFF2-40B4-BE49-F238E27FC236}">
                <a16:creationId xmlns:a16="http://schemas.microsoft.com/office/drawing/2014/main" id="{7E276AC7-C754-4C00-A162-BCDE31E2B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832" y="2527618"/>
            <a:ext cx="5849938" cy="1520825"/>
          </a:xfrm>
        </p:spPr>
        <p:txBody>
          <a:bodyPr vert="horz"/>
          <a:lstStyle/>
          <a:p>
            <a:r>
              <a:rPr lang="da-DK" dirty="0"/>
              <a:t>Klik for at redigere titeltypografien i masteren</a:t>
            </a:r>
          </a:p>
        </p:txBody>
      </p:sp>
      <p:pic>
        <p:nvPicPr>
          <p:cNvPr id="14" name="Billede 13">
            <a:extLst>
              <a:ext uri="{FF2B5EF4-FFF2-40B4-BE49-F238E27FC236}">
                <a16:creationId xmlns:a16="http://schemas.microsoft.com/office/drawing/2014/main" id="{08A92A97-4B78-4848-AC4E-7EEE826CAE8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380" y="505650"/>
            <a:ext cx="1392242" cy="504000"/>
          </a:xfrm>
          <a:prstGeom prst="rect">
            <a:avLst/>
          </a:prstGeom>
        </p:spPr>
      </p:pic>
      <p:sp>
        <p:nvSpPr>
          <p:cNvPr id="16" name="Pladsholder til tekst 15">
            <a:extLst>
              <a:ext uri="{FF2B5EF4-FFF2-40B4-BE49-F238E27FC236}">
                <a16:creationId xmlns:a16="http://schemas.microsoft.com/office/drawing/2014/main" id="{B701A443-E6C7-4A5D-BD03-28503C04D8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7030" y="648112"/>
            <a:ext cx="2173288" cy="219075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latin typeface="+mj-lt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18" name="Pladsholder til tekst 17">
            <a:extLst>
              <a:ext uri="{FF2B5EF4-FFF2-40B4-BE49-F238E27FC236}">
                <a16:creationId xmlns:a16="http://schemas.microsoft.com/office/drawing/2014/main" id="{37D2A0E3-7483-4CA2-8522-80BA6809B8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0832" y="7375525"/>
            <a:ext cx="4194174" cy="1504950"/>
          </a:xfrm>
        </p:spPr>
        <p:txBody>
          <a:bodyPr/>
          <a:lstStyle>
            <a:lvl1pPr marL="0" indent="0">
              <a:buNone/>
              <a:defRPr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03E13BAB-5C7C-4795-BCD7-574942373617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forside: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forsider. </a:t>
            </a:r>
          </a:p>
        </p:txBody>
      </p:sp>
      <p:pic>
        <p:nvPicPr>
          <p:cNvPr id="22" name="Billede 21">
            <a:extLst>
              <a:ext uri="{FF2B5EF4-FFF2-40B4-BE49-F238E27FC236}">
                <a16:creationId xmlns:a16="http://schemas.microsoft.com/office/drawing/2014/main" id="{D307130C-C016-4B55-9A51-5634A173799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23" name="Billede 22">
            <a:extLst>
              <a:ext uri="{FF2B5EF4-FFF2-40B4-BE49-F238E27FC236}">
                <a16:creationId xmlns:a16="http://schemas.microsoft.com/office/drawing/2014/main" id="{48E0A941-A777-4BA8-9ECE-C3A2E6E5B8B4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7" y="742340"/>
            <a:ext cx="2266173" cy="581429"/>
          </a:xfrm>
          <a:prstGeom prst="rect">
            <a:avLst/>
          </a:prstGeom>
        </p:spPr>
      </p:pic>
      <p:sp>
        <p:nvSpPr>
          <p:cNvPr id="24" name="Tekstfelt 23">
            <a:extLst>
              <a:ext uri="{FF2B5EF4-FFF2-40B4-BE49-F238E27FC236}">
                <a16:creationId xmlns:a16="http://schemas.microsoft.com/office/drawing/2014/main" id="{D9BE3BBE-EFEB-4A31-89D7-5253CBF58A8B}"/>
              </a:ext>
            </a:extLst>
          </p:cNvPr>
          <p:cNvSpPr txBox="1"/>
          <p:nvPr userDrawn="1"/>
        </p:nvSpPr>
        <p:spPr>
          <a:xfrm>
            <a:off x="7055627" y="1524000"/>
            <a:ext cx="2266173" cy="513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</a:t>
            </a:r>
          </a:p>
          <a:p>
            <a:pPr>
              <a:lnSpc>
                <a:spcPts val="1400"/>
              </a:lnSpc>
            </a:pPr>
            <a:r>
              <a:rPr lang="da-DK" sz="800" u="sng" dirty="0">
                <a:latin typeface="Aleo" panose="00000500000000000000" pitchFamily="2" charset="0"/>
              </a:rPr>
              <a:t>HUSK</a:t>
            </a:r>
            <a:r>
              <a:rPr lang="da-DK" sz="800" dirty="0">
                <a:latin typeface="Aleo" panose="00000500000000000000" pitchFamily="2" charset="0"/>
              </a:rPr>
              <a:t> at opdatere bagsiden med samme tekst. </a:t>
            </a:r>
          </a:p>
        </p:txBody>
      </p:sp>
    </p:spTree>
    <p:extLst>
      <p:ext uri="{BB962C8B-B14F-4D97-AF65-F5344CB8AC3E}">
        <p14:creationId xmlns:p14="http://schemas.microsoft.com/office/powerpoint/2010/main" val="31366033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2_Til try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229FDF03-D10F-448C-BFEA-4683C4A5304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48527753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2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229FDF03-D10F-448C-BFEA-4683C4A530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el 4">
            <a:extLst>
              <a:ext uri="{FF2B5EF4-FFF2-40B4-BE49-F238E27FC236}">
                <a16:creationId xmlns:a16="http://schemas.microsoft.com/office/drawing/2014/main" id="{7E276AC7-C754-4C00-A162-BCDE31E2B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527618"/>
            <a:ext cx="5849938" cy="1520825"/>
          </a:xfrm>
        </p:spPr>
        <p:txBody>
          <a:bodyPr vert="horz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  <p:pic>
        <p:nvPicPr>
          <p:cNvPr id="14" name="Billede 13">
            <a:extLst>
              <a:ext uri="{FF2B5EF4-FFF2-40B4-BE49-F238E27FC236}">
                <a16:creationId xmlns:a16="http://schemas.microsoft.com/office/drawing/2014/main" id="{08A92A97-4B78-4848-AC4E-7EEE826CAE8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380" y="8887650"/>
            <a:ext cx="1392242" cy="504000"/>
          </a:xfrm>
          <a:prstGeom prst="rect">
            <a:avLst/>
          </a:prstGeom>
        </p:spPr>
      </p:pic>
      <p:sp>
        <p:nvSpPr>
          <p:cNvPr id="16" name="Pladsholder til tekst 15">
            <a:extLst>
              <a:ext uri="{FF2B5EF4-FFF2-40B4-BE49-F238E27FC236}">
                <a16:creationId xmlns:a16="http://schemas.microsoft.com/office/drawing/2014/main" id="{B701A443-E6C7-4A5D-BD03-28503C04D8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7030" y="9042812"/>
            <a:ext cx="2173288" cy="219075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solidFill>
                  <a:schemeClr val="accent1"/>
                </a:solidFill>
                <a:latin typeface="+mj-lt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18" name="Pladsholder til tekst 17">
            <a:extLst>
              <a:ext uri="{FF2B5EF4-FFF2-40B4-BE49-F238E27FC236}">
                <a16:creationId xmlns:a16="http://schemas.microsoft.com/office/drawing/2014/main" id="{37D2A0E3-7483-4CA2-8522-80BA6809B8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08000" y="6892925"/>
            <a:ext cx="4194174" cy="1504950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AC904DAD-B9D8-4856-9B28-975F6BF3014D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forside: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forsider. </a:t>
            </a:r>
          </a:p>
        </p:txBody>
      </p:sp>
      <p:pic>
        <p:nvPicPr>
          <p:cNvPr id="11" name="Billede 10">
            <a:extLst>
              <a:ext uri="{FF2B5EF4-FFF2-40B4-BE49-F238E27FC236}">
                <a16:creationId xmlns:a16="http://schemas.microsoft.com/office/drawing/2014/main" id="{2679F41B-7C99-4CF2-B7AE-C50E7F2C7F3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12" name="Billede 11">
            <a:extLst>
              <a:ext uri="{FF2B5EF4-FFF2-40B4-BE49-F238E27FC236}">
                <a16:creationId xmlns:a16="http://schemas.microsoft.com/office/drawing/2014/main" id="{881C66E7-9797-4713-A80E-430945910C0A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7" y="742340"/>
            <a:ext cx="2266173" cy="581429"/>
          </a:xfrm>
          <a:prstGeom prst="rect">
            <a:avLst/>
          </a:prstGeom>
        </p:spPr>
      </p:pic>
      <p:sp>
        <p:nvSpPr>
          <p:cNvPr id="13" name="Tekstfelt 12">
            <a:extLst>
              <a:ext uri="{FF2B5EF4-FFF2-40B4-BE49-F238E27FC236}">
                <a16:creationId xmlns:a16="http://schemas.microsoft.com/office/drawing/2014/main" id="{EBCBA00D-2CB2-490A-AF23-BB1EE9C6BDAF}"/>
              </a:ext>
            </a:extLst>
          </p:cNvPr>
          <p:cNvSpPr txBox="1"/>
          <p:nvPr userDrawn="1"/>
        </p:nvSpPr>
        <p:spPr>
          <a:xfrm>
            <a:off x="7055627" y="1514475"/>
            <a:ext cx="1914525" cy="513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Skriftfarve: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Klik på kanten af tekstboksen, under fanen Hjem, kan du ændre skriftfarve </a:t>
            </a:r>
          </a:p>
        </p:txBody>
      </p:sp>
      <p:pic>
        <p:nvPicPr>
          <p:cNvPr id="15" name="Billede 14">
            <a:extLst>
              <a:ext uri="{FF2B5EF4-FFF2-40B4-BE49-F238E27FC236}">
                <a16:creationId xmlns:a16="http://schemas.microsoft.com/office/drawing/2014/main" id="{E10F6D2A-A0D8-41FF-9B7E-436131E25F5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87"/>
          <a:stretch/>
        </p:blipFill>
        <p:spPr>
          <a:xfrm>
            <a:off x="7055627" y="2067047"/>
            <a:ext cx="1151748" cy="303727"/>
          </a:xfrm>
          <a:prstGeom prst="rect">
            <a:avLst/>
          </a:prstGeom>
        </p:spPr>
      </p:pic>
      <p:sp>
        <p:nvSpPr>
          <p:cNvPr id="17" name="Tekstfelt 16">
            <a:extLst>
              <a:ext uri="{FF2B5EF4-FFF2-40B4-BE49-F238E27FC236}">
                <a16:creationId xmlns:a16="http://schemas.microsoft.com/office/drawing/2014/main" id="{14F0F1C7-B7C9-4CC9-9297-0008039AFABA}"/>
              </a:ext>
            </a:extLst>
          </p:cNvPr>
          <p:cNvSpPr txBox="1"/>
          <p:nvPr userDrawn="1"/>
        </p:nvSpPr>
        <p:spPr>
          <a:xfrm>
            <a:off x="7055626" y="8900684"/>
            <a:ext cx="2266173" cy="513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</a:t>
            </a:r>
          </a:p>
          <a:p>
            <a:pPr>
              <a:lnSpc>
                <a:spcPts val="1400"/>
              </a:lnSpc>
            </a:pPr>
            <a:r>
              <a:rPr lang="da-DK" sz="800" u="sng" dirty="0">
                <a:latin typeface="Aleo" panose="00000500000000000000" pitchFamily="2" charset="0"/>
              </a:rPr>
              <a:t>HUSK</a:t>
            </a:r>
            <a:r>
              <a:rPr lang="da-DK" sz="800" dirty="0">
                <a:latin typeface="Aleo" panose="00000500000000000000" pitchFamily="2" charset="0"/>
              </a:rPr>
              <a:t> at opdatere bagsiden med samme tekst. </a:t>
            </a:r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785EFEE8-4C7F-46ED-8FB1-5A59EC552C5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08000" y="495300"/>
            <a:ext cx="3689350" cy="247650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  <a:latin typeface="+mj-lt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Institutionsnavn</a:t>
            </a:r>
          </a:p>
        </p:txBody>
      </p:sp>
    </p:spTree>
    <p:extLst>
      <p:ext uri="{BB962C8B-B14F-4D97-AF65-F5344CB8AC3E}">
        <p14:creationId xmlns:p14="http://schemas.microsoft.com/office/powerpoint/2010/main" val="2162489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2_Print sel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229FDF03-D10F-448C-BFEA-4683C4A5304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6688870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0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229FDF03-D10F-448C-BFEA-4683C4A530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el 4">
            <a:extLst>
              <a:ext uri="{FF2B5EF4-FFF2-40B4-BE49-F238E27FC236}">
                <a16:creationId xmlns:a16="http://schemas.microsoft.com/office/drawing/2014/main" id="{7E276AC7-C754-4C00-A162-BCDE31E2B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527618"/>
            <a:ext cx="5849938" cy="1520825"/>
          </a:xfrm>
        </p:spPr>
        <p:txBody>
          <a:bodyPr vert="horz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pic>
        <p:nvPicPr>
          <p:cNvPr id="14" name="Billede 13">
            <a:extLst>
              <a:ext uri="{FF2B5EF4-FFF2-40B4-BE49-F238E27FC236}">
                <a16:creationId xmlns:a16="http://schemas.microsoft.com/office/drawing/2014/main" id="{08A92A97-4B78-4848-AC4E-7EEE826CAE8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380" y="8887650"/>
            <a:ext cx="1392242" cy="504000"/>
          </a:xfrm>
          <a:prstGeom prst="rect">
            <a:avLst/>
          </a:prstGeom>
        </p:spPr>
      </p:pic>
      <p:sp>
        <p:nvSpPr>
          <p:cNvPr id="16" name="Pladsholder til tekst 15">
            <a:extLst>
              <a:ext uri="{FF2B5EF4-FFF2-40B4-BE49-F238E27FC236}">
                <a16:creationId xmlns:a16="http://schemas.microsoft.com/office/drawing/2014/main" id="{B701A443-E6C7-4A5D-BD03-28503C04D8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7030" y="9042812"/>
            <a:ext cx="2173288" cy="219075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solidFill>
                  <a:schemeClr val="accent1"/>
                </a:solidFill>
                <a:latin typeface="+mj-lt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18" name="Pladsholder til tekst 17">
            <a:extLst>
              <a:ext uri="{FF2B5EF4-FFF2-40B4-BE49-F238E27FC236}">
                <a16:creationId xmlns:a16="http://schemas.microsoft.com/office/drawing/2014/main" id="{37D2A0E3-7483-4CA2-8522-80BA6809B8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08000" y="6892925"/>
            <a:ext cx="4194174" cy="1504950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AC904DAD-B9D8-4856-9B28-975F6BF3014D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forside: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forsider. </a:t>
            </a:r>
          </a:p>
        </p:txBody>
      </p:sp>
      <p:pic>
        <p:nvPicPr>
          <p:cNvPr id="11" name="Billede 10">
            <a:extLst>
              <a:ext uri="{FF2B5EF4-FFF2-40B4-BE49-F238E27FC236}">
                <a16:creationId xmlns:a16="http://schemas.microsoft.com/office/drawing/2014/main" id="{2679F41B-7C99-4CF2-B7AE-C50E7F2C7F3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12" name="Billede 11">
            <a:extLst>
              <a:ext uri="{FF2B5EF4-FFF2-40B4-BE49-F238E27FC236}">
                <a16:creationId xmlns:a16="http://schemas.microsoft.com/office/drawing/2014/main" id="{881C66E7-9797-4713-A80E-430945910C0A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7" y="742340"/>
            <a:ext cx="2266173" cy="581429"/>
          </a:xfrm>
          <a:prstGeom prst="rect">
            <a:avLst/>
          </a:prstGeom>
        </p:spPr>
      </p:pic>
      <p:sp>
        <p:nvSpPr>
          <p:cNvPr id="13" name="Tekstfelt 12">
            <a:extLst>
              <a:ext uri="{FF2B5EF4-FFF2-40B4-BE49-F238E27FC236}">
                <a16:creationId xmlns:a16="http://schemas.microsoft.com/office/drawing/2014/main" id="{EBCBA00D-2CB2-490A-AF23-BB1EE9C6BDAF}"/>
              </a:ext>
            </a:extLst>
          </p:cNvPr>
          <p:cNvSpPr txBox="1"/>
          <p:nvPr userDrawn="1"/>
        </p:nvSpPr>
        <p:spPr>
          <a:xfrm>
            <a:off x="7055627" y="1514475"/>
            <a:ext cx="1914525" cy="513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Skriftfarve: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Klik på kanten af tekstboksen, under fanen Hjem, kan du ændre skriftfarve </a:t>
            </a:r>
          </a:p>
        </p:txBody>
      </p:sp>
      <p:pic>
        <p:nvPicPr>
          <p:cNvPr id="15" name="Billede 14">
            <a:extLst>
              <a:ext uri="{FF2B5EF4-FFF2-40B4-BE49-F238E27FC236}">
                <a16:creationId xmlns:a16="http://schemas.microsoft.com/office/drawing/2014/main" id="{E10F6D2A-A0D8-41FF-9B7E-436131E25F5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87"/>
          <a:stretch/>
        </p:blipFill>
        <p:spPr>
          <a:xfrm>
            <a:off x="7055627" y="2067047"/>
            <a:ext cx="1151748" cy="303727"/>
          </a:xfrm>
          <a:prstGeom prst="rect">
            <a:avLst/>
          </a:prstGeom>
        </p:spPr>
      </p:pic>
      <p:sp>
        <p:nvSpPr>
          <p:cNvPr id="17" name="Tekstfelt 16">
            <a:extLst>
              <a:ext uri="{FF2B5EF4-FFF2-40B4-BE49-F238E27FC236}">
                <a16:creationId xmlns:a16="http://schemas.microsoft.com/office/drawing/2014/main" id="{14F0F1C7-B7C9-4CC9-9297-0008039AFABA}"/>
              </a:ext>
            </a:extLst>
          </p:cNvPr>
          <p:cNvSpPr txBox="1"/>
          <p:nvPr userDrawn="1"/>
        </p:nvSpPr>
        <p:spPr>
          <a:xfrm>
            <a:off x="7055626" y="8900684"/>
            <a:ext cx="2266173" cy="513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</a:t>
            </a:r>
          </a:p>
          <a:p>
            <a:pPr>
              <a:lnSpc>
                <a:spcPts val="1400"/>
              </a:lnSpc>
            </a:pPr>
            <a:r>
              <a:rPr lang="da-DK" sz="800" u="sng" dirty="0">
                <a:latin typeface="Aleo" panose="00000500000000000000" pitchFamily="2" charset="0"/>
              </a:rPr>
              <a:t>HUSK</a:t>
            </a:r>
            <a:r>
              <a:rPr lang="da-DK" sz="800" dirty="0">
                <a:latin typeface="Aleo" panose="00000500000000000000" pitchFamily="2" charset="0"/>
              </a:rPr>
              <a:t> at opdatere bagsiden med samme tekst. </a:t>
            </a:r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785EFEE8-4C7F-46ED-8FB1-5A59EC552C5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08000" y="495300"/>
            <a:ext cx="3689350" cy="247650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  <a:latin typeface="+mj-lt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Institutionsnavn</a:t>
            </a:r>
          </a:p>
        </p:txBody>
      </p:sp>
    </p:spTree>
    <p:extLst>
      <p:ext uri="{BB962C8B-B14F-4D97-AF65-F5344CB8AC3E}">
        <p14:creationId xmlns:p14="http://schemas.microsoft.com/office/powerpoint/2010/main" val="36644445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3_Til try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229FDF03-D10F-448C-BFEA-4683C4A5304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54460685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6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229FDF03-D10F-448C-BFEA-4683C4A530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el 4">
            <a:extLst>
              <a:ext uri="{FF2B5EF4-FFF2-40B4-BE49-F238E27FC236}">
                <a16:creationId xmlns:a16="http://schemas.microsoft.com/office/drawing/2014/main" id="{7E276AC7-C754-4C00-A162-BCDE31E2B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832" y="2527618"/>
            <a:ext cx="5849938" cy="1520825"/>
          </a:xfrm>
        </p:spPr>
        <p:txBody>
          <a:bodyPr vert="horz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  <p:pic>
        <p:nvPicPr>
          <p:cNvPr id="14" name="Billede 13">
            <a:extLst>
              <a:ext uri="{FF2B5EF4-FFF2-40B4-BE49-F238E27FC236}">
                <a16:creationId xmlns:a16="http://schemas.microsoft.com/office/drawing/2014/main" id="{08A92A97-4B78-4848-AC4E-7EEE826CAE8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0380" y="505650"/>
            <a:ext cx="1392242" cy="503999"/>
          </a:xfrm>
          <a:prstGeom prst="rect">
            <a:avLst/>
          </a:prstGeom>
        </p:spPr>
      </p:pic>
      <p:sp>
        <p:nvSpPr>
          <p:cNvPr id="16" name="Pladsholder til tekst 15">
            <a:extLst>
              <a:ext uri="{FF2B5EF4-FFF2-40B4-BE49-F238E27FC236}">
                <a16:creationId xmlns:a16="http://schemas.microsoft.com/office/drawing/2014/main" id="{B701A443-E6C7-4A5D-BD03-28503C04D8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7030" y="648112"/>
            <a:ext cx="2173288" cy="219075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solidFill>
                  <a:schemeClr val="bg1"/>
                </a:solidFill>
                <a:latin typeface="+mj-lt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18" name="Pladsholder til tekst 17">
            <a:extLst>
              <a:ext uri="{FF2B5EF4-FFF2-40B4-BE49-F238E27FC236}">
                <a16:creationId xmlns:a16="http://schemas.microsoft.com/office/drawing/2014/main" id="{37D2A0E3-7483-4CA2-8522-80BA6809B8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0832" y="7375525"/>
            <a:ext cx="4194174" cy="150495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6525EF22-4241-49B2-BE23-CE33D45BEECC}"/>
              </a:ext>
            </a:extLst>
          </p:cNvPr>
          <p:cNvSpPr txBox="1"/>
          <p:nvPr userDrawn="1"/>
        </p:nvSpPr>
        <p:spPr>
          <a:xfrm>
            <a:off x="70429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forside: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forsider. </a:t>
            </a:r>
          </a:p>
        </p:txBody>
      </p:sp>
      <p:pic>
        <p:nvPicPr>
          <p:cNvPr id="11" name="Billede 10">
            <a:extLst>
              <a:ext uri="{FF2B5EF4-FFF2-40B4-BE49-F238E27FC236}">
                <a16:creationId xmlns:a16="http://schemas.microsoft.com/office/drawing/2014/main" id="{527F2479-2D8B-4EF1-861C-936FDFA4023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3419" y="208072"/>
            <a:ext cx="468065" cy="139812"/>
          </a:xfrm>
          <a:prstGeom prst="rect">
            <a:avLst/>
          </a:prstGeom>
        </p:spPr>
      </p:pic>
      <p:pic>
        <p:nvPicPr>
          <p:cNvPr id="12" name="Billede 11">
            <a:extLst>
              <a:ext uri="{FF2B5EF4-FFF2-40B4-BE49-F238E27FC236}">
                <a16:creationId xmlns:a16="http://schemas.microsoft.com/office/drawing/2014/main" id="{CB58D782-E2AD-4860-8C5E-37C05727571E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927" y="742340"/>
            <a:ext cx="2266173" cy="581429"/>
          </a:xfrm>
          <a:prstGeom prst="rect">
            <a:avLst/>
          </a:prstGeom>
        </p:spPr>
      </p:pic>
      <p:sp>
        <p:nvSpPr>
          <p:cNvPr id="13" name="Tekstfelt 12">
            <a:extLst>
              <a:ext uri="{FF2B5EF4-FFF2-40B4-BE49-F238E27FC236}">
                <a16:creationId xmlns:a16="http://schemas.microsoft.com/office/drawing/2014/main" id="{C83A590A-CEF3-49FB-88DD-B7F23EA08FE3}"/>
              </a:ext>
            </a:extLst>
          </p:cNvPr>
          <p:cNvSpPr txBox="1"/>
          <p:nvPr userDrawn="1"/>
        </p:nvSpPr>
        <p:spPr>
          <a:xfrm>
            <a:off x="7042927" y="1524000"/>
            <a:ext cx="2266173" cy="513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</a:t>
            </a:r>
          </a:p>
          <a:p>
            <a:pPr>
              <a:lnSpc>
                <a:spcPts val="1400"/>
              </a:lnSpc>
            </a:pPr>
            <a:r>
              <a:rPr lang="da-DK" sz="800" u="sng" dirty="0">
                <a:latin typeface="Aleo" panose="00000500000000000000" pitchFamily="2" charset="0"/>
              </a:rPr>
              <a:t>HUSK</a:t>
            </a:r>
            <a:r>
              <a:rPr lang="da-DK" sz="800" dirty="0">
                <a:latin typeface="Aleo" panose="00000500000000000000" pitchFamily="2" charset="0"/>
              </a:rPr>
              <a:t> at opdatere bagsiden med samme tekst. 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49523DB2-F932-4FAB-8F2C-225ADE6501C2}"/>
              </a:ext>
            </a:extLst>
          </p:cNvPr>
          <p:cNvSpPr txBox="1"/>
          <p:nvPr userDrawn="1"/>
        </p:nvSpPr>
        <p:spPr>
          <a:xfrm>
            <a:off x="7042927" y="2237961"/>
            <a:ext cx="2266173" cy="69326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Baggrundsfarve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Højreklik på siden, og vælge Formater baggrund.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I panelet til højre klikkes på </a:t>
            </a:r>
            <a:br>
              <a:rPr lang="da-DK" sz="800" dirty="0">
                <a:latin typeface="Aleo" panose="00000500000000000000" pitchFamily="2" charset="0"/>
              </a:rPr>
            </a:br>
            <a:r>
              <a:rPr lang="da-DK" sz="800" dirty="0">
                <a:latin typeface="Aleo" panose="00000500000000000000" pitchFamily="2" charset="0"/>
              </a:rPr>
              <a:t>og vælg den ønskede farve</a:t>
            </a:r>
          </a:p>
        </p:txBody>
      </p:sp>
      <p:pic>
        <p:nvPicPr>
          <p:cNvPr id="17" name="Billede 16">
            <a:extLst>
              <a:ext uri="{FF2B5EF4-FFF2-40B4-BE49-F238E27FC236}">
                <a16:creationId xmlns:a16="http://schemas.microsoft.com/office/drawing/2014/main" id="{4D8FDCD1-C968-4C48-A821-D42307FFD74C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9054" y="2584775"/>
            <a:ext cx="304721" cy="193238"/>
          </a:xfrm>
          <a:prstGeom prst="rect">
            <a:avLst/>
          </a:prstGeom>
        </p:spPr>
      </p:pic>
      <p:pic>
        <p:nvPicPr>
          <p:cNvPr id="19" name="Billede 18">
            <a:extLst>
              <a:ext uri="{FF2B5EF4-FFF2-40B4-BE49-F238E27FC236}">
                <a16:creationId xmlns:a16="http://schemas.microsoft.com/office/drawing/2014/main" id="{5371C10F-6E7D-484C-860D-FC302CA68DD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87"/>
          <a:stretch/>
        </p:blipFill>
        <p:spPr>
          <a:xfrm>
            <a:off x="7042927" y="2940753"/>
            <a:ext cx="1151748" cy="303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009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4_Til tryk"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229FDF03-D10F-448C-BFEA-4683C4A5304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62956523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10" name="think-cell Slide" r:id="rId5" imgW="378" imgH="379" progId="TCLayout.ActiveDocument.1">
                  <p:embed/>
                </p:oleObj>
              </mc:Choice>
              <mc:Fallback>
                <p:oleObj name="think-cell Slide" r:id="rId5" imgW="378" imgH="379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229FDF03-D10F-448C-BFEA-4683C4A530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el 4">
            <a:extLst>
              <a:ext uri="{FF2B5EF4-FFF2-40B4-BE49-F238E27FC236}">
                <a16:creationId xmlns:a16="http://schemas.microsoft.com/office/drawing/2014/main" id="{7E276AC7-C754-4C00-A162-BCDE31E2B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832" y="2527618"/>
            <a:ext cx="5849938" cy="1520825"/>
          </a:xfrm>
        </p:spPr>
        <p:txBody>
          <a:bodyPr vert="horz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  <p:pic>
        <p:nvPicPr>
          <p:cNvPr id="14" name="Billede 13">
            <a:extLst>
              <a:ext uri="{FF2B5EF4-FFF2-40B4-BE49-F238E27FC236}">
                <a16:creationId xmlns:a16="http://schemas.microsoft.com/office/drawing/2014/main" id="{08A92A97-4B78-4848-AC4E-7EEE826CAE8B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0380" y="505650"/>
            <a:ext cx="1392242" cy="503999"/>
          </a:xfrm>
          <a:prstGeom prst="rect">
            <a:avLst/>
          </a:prstGeom>
        </p:spPr>
      </p:pic>
      <p:sp>
        <p:nvSpPr>
          <p:cNvPr id="16" name="Pladsholder til tekst 15">
            <a:extLst>
              <a:ext uri="{FF2B5EF4-FFF2-40B4-BE49-F238E27FC236}">
                <a16:creationId xmlns:a16="http://schemas.microsoft.com/office/drawing/2014/main" id="{B701A443-E6C7-4A5D-BD03-28503C04D8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7030" y="648112"/>
            <a:ext cx="2173288" cy="219075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solidFill>
                  <a:schemeClr val="bg1"/>
                </a:solidFill>
                <a:latin typeface="+mj-lt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18" name="Pladsholder til tekst 17">
            <a:extLst>
              <a:ext uri="{FF2B5EF4-FFF2-40B4-BE49-F238E27FC236}">
                <a16:creationId xmlns:a16="http://schemas.microsoft.com/office/drawing/2014/main" id="{37D2A0E3-7483-4CA2-8522-80BA6809B8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0832" y="7375525"/>
            <a:ext cx="4194174" cy="150495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A9C45786-B072-426A-91BC-12F768CE36CA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forside: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forsider. </a:t>
            </a:r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334068A2-B414-45B7-892C-23F2A88B0F67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11" name="Billede 10">
            <a:extLst>
              <a:ext uri="{FF2B5EF4-FFF2-40B4-BE49-F238E27FC236}">
                <a16:creationId xmlns:a16="http://schemas.microsoft.com/office/drawing/2014/main" id="{2B3178DA-78FD-433A-93C5-6D1FC036973A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7" y="742340"/>
            <a:ext cx="2266173" cy="581429"/>
          </a:xfrm>
          <a:prstGeom prst="rect">
            <a:avLst/>
          </a:prstGeom>
        </p:spPr>
      </p:pic>
      <p:sp>
        <p:nvSpPr>
          <p:cNvPr id="12" name="Tekstfelt 11">
            <a:extLst>
              <a:ext uri="{FF2B5EF4-FFF2-40B4-BE49-F238E27FC236}">
                <a16:creationId xmlns:a16="http://schemas.microsoft.com/office/drawing/2014/main" id="{32C0A704-B07C-409C-97A8-3F8F10134F5D}"/>
              </a:ext>
            </a:extLst>
          </p:cNvPr>
          <p:cNvSpPr txBox="1"/>
          <p:nvPr userDrawn="1"/>
        </p:nvSpPr>
        <p:spPr>
          <a:xfrm>
            <a:off x="7055627" y="1524000"/>
            <a:ext cx="2266173" cy="513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</a:t>
            </a:r>
          </a:p>
          <a:p>
            <a:pPr>
              <a:lnSpc>
                <a:spcPts val="1400"/>
              </a:lnSpc>
            </a:pPr>
            <a:r>
              <a:rPr lang="da-DK" sz="800" u="sng" dirty="0">
                <a:latin typeface="Aleo" panose="00000500000000000000" pitchFamily="2" charset="0"/>
              </a:rPr>
              <a:t>HUSK</a:t>
            </a:r>
            <a:r>
              <a:rPr lang="da-DK" sz="800" dirty="0">
                <a:latin typeface="Aleo" panose="00000500000000000000" pitchFamily="2" charset="0"/>
              </a:rPr>
              <a:t> at opdatere bagsiden med samme tekst. 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403FDC73-63C6-414C-9364-C941558E0B74}"/>
              </a:ext>
            </a:extLst>
          </p:cNvPr>
          <p:cNvSpPr txBox="1"/>
          <p:nvPr userDrawn="1"/>
        </p:nvSpPr>
        <p:spPr>
          <a:xfrm>
            <a:off x="7055627" y="2237961"/>
            <a:ext cx="2266173" cy="8728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Baggrundsbillede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Højreklik på siden, og vælge Formater baggrund.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I panelet til højre, under ”Indsæt billede fra”, klikkes på Fil.</a:t>
            </a:r>
            <a:br>
              <a:rPr lang="da-DK" sz="800" dirty="0">
                <a:latin typeface="Aleo" panose="00000500000000000000" pitchFamily="2" charset="0"/>
              </a:rPr>
            </a:br>
            <a:r>
              <a:rPr lang="da-DK" sz="800" dirty="0">
                <a:latin typeface="Aleo" panose="00000500000000000000" pitchFamily="2" charset="0"/>
              </a:rPr>
              <a:t>Udvælg derefter det ønskede billede.</a:t>
            </a:r>
          </a:p>
        </p:txBody>
      </p:sp>
    </p:spTree>
    <p:extLst>
      <p:ext uri="{BB962C8B-B14F-4D97-AF65-F5344CB8AC3E}">
        <p14:creationId xmlns:p14="http://schemas.microsoft.com/office/powerpoint/2010/main" val="26220170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5_Til tryk"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229FDF03-D10F-448C-BFEA-4683C4A5304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64666152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4" name="think-cell Slide" r:id="rId5" imgW="378" imgH="379" progId="TCLayout.ActiveDocument.1">
                  <p:embed/>
                </p:oleObj>
              </mc:Choice>
              <mc:Fallback>
                <p:oleObj name="think-cell Slide" r:id="rId5" imgW="378" imgH="379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229FDF03-D10F-448C-BFEA-4683C4A530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el 4">
            <a:extLst>
              <a:ext uri="{FF2B5EF4-FFF2-40B4-BE49-F238E27FC236}">
                <a16:creationId xmlns:a16="http://schemas.microsoft.com/office/drawing/2014/main" id="{7E276AC7-C754-4C00-A162-BCDE31E2B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832" y="2527618"/>
            <a:ext cx="5849938" cy="1520825"/>
          </a:xfrm>
        </p:spPr>
        <p:txBody>
          <a:bodyPr vert="horz"/>
          <a:lstStyle/>
          <a:p>
            <a:r>
              <a:rPr lang="da-DK" dirty="0"/>
              <a:t>Klik for at redigere titeltypografien i masteren</a:t>
            </a:r>
          </a:p>
        </p:txBody>
      </p:sp>
      <p:pic>
        <p:nvPicPr>
          <p:cNvPr id="14" name="Billede 13">
            <a:extLst>
              <a:ext uri="{FF2B5EF4-FFF2-40B4-BE49-F238E27FC236}">
                <a16:creationId xmlns:a16="http://schemas.microsoft.com/office/drawing/2014/main" id="{08A92A97-4B78-4848-AC4E-7EEE826CAE8B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380" y="505650"/>
            <a:ext cx="1392242" cy="504000"/>
          </a:xfrm>
          <a:prstGeom prst="rect">
            <a:avLst/>
          </a:prstGeom>
        </p:spPr>
      </p:pic>
      <p:sp>
        <p:nvSpPr>
          <p:cNvPr id="16" name="Pladsholder til tekst 15">
            <a:extLst>
              <a:ext uri="{FF2B5EF4-FFF2-40B4-BE49-F238E27FC236}">
                <a16:creationId xmlns:a16="http://schemas.microsoft.com/office/drawing/2014/main" id="{B701A443-E6C7-4A5D-BD03-28503C04D8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7030" y="648112"/>
            <a:ext cx="2173288" cy="219075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latin typeface="+mj-lt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18" name="Pladsholder til tekst 17">
            <a:extLst>
              <a:ext uri="{FF2B5EF4-FFF2-40B4-BE49-F238E27FC236}">
                <a16:creationId xmlns:a16="http://schemas.microsoft.com/office/drawing/2014/main" id="{37D2A0E3-7483-4CA2-8522-80BA6809B8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0832" y="7375525"/>
            <a:ext cx="4194174" cy="1504950"/>
          </a:xfrm>
        </p:spPr>
        <p:txBody>
          <a:bodyPr/>
          <a:lstStyle>
            <a:lvl1pPr marL="0" indent="0">
              <a:buNone/>
              <a:defRPr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F0E36EDD-0903-4861-AA21-0174374273DC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forside: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forsider. </a:t>
            </a:r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CED43425-7139-407E-B0D7-BEA87A3DF76E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11" name="Billede 10">
            <a:extLst>
              <a:ext uri="{FF2B5EF4-FFF2-40B4-BE49-F238E27FC236}">
                <a16:creationId xmlns:a16="http://schemas.microsoft.com/office/drawing/2014/main" id="{8BF1C071-7E4D-41A8-BA13-D6D852991844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7" y="742340"/>
            <a:ext cx="2266173" cy="581429"/>
          </a:xfrm>
          <a:prstGeom prst="rect">
            <a:avLst/>
          </a:prstGeom>
        </p:spPr>
      </p:pic>
      <p:sp>
        <p:nvSpPr>
          <p:cNvPr id="12" name="Tekstfelt 11">
            <a:extLst>
              <a:ext uri="{FF2B5EF4-FFF2-40B4-BE49-F238E27FC236}">
                <a16:creationId xmlns:a16="http://schemas.microsoft.com/office/drawing/2014/main" id="{B2CCCC3F-418C-4F7F-944D-6453AB3C7A03}"/>
              </a:ext>
            </a:extLst>
          </p:cNvPr>
          <p:cNvSpPr txBox="1"/>
          <p:nvPr userDrawn="1"/>
        </p:nvSpPr>
        <p:spPr>
          <a:xfrm>
            <a:off x="7055627" y="1524000"/>
            <a:ext cx="2266173" cy="513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</a:t>
            </a:r>
          </a:p>
          <a:p>
            <a:pPr>
              <a:lnSpc>
                <a:spcPts val="1400"/>
              </a:lnSpc>
            </a:pPr>
            <a:r>
              <a:rPr lang="da-DK" sz="800" u="sng" dirty="0">
                <a:latin typeface="Aleo" panose="00000500000000000000" pitchFamily="2" charset="0"/>
              </a:rPr>
              <a:t>HUSK</a:t>
            </a:r>
            <a:r>
              <a:rPr lang="da-DK" sz="800" dirty="0">
                <a:latin typeface="Aleo" panose="00000500000000000000" pitchFamily="2" charset="0"/>
              </a:rPr>
              <a:t> at opdatere bagsiden med samme tekst. 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41460A12-BC25-4EF4-8558-FF92D3AF9EDE}"/>
              </a:ext>
            </a:extLst>
          </p:cNvPr>
          <p:cNvSpPr txBox="1"/>
          <p:nvPr userDrawn="1"/>
        </p:nvSpPr>
        <p:spPr>
          <a:xfrm>
            <a:off x="7055627" y="2237961"/>
            <a:ext cx="2266173" cy="8728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Baggrundsbillede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Højreklik på siden, og vælge Formater baggrund.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I panelet til højre, under ”Indsæt billede fra”, klikkes på Fil.</a:t>
            </a:r>
            <a:br>
              <a:rPr lang="da-DK" sz="800" dirty="0">
                <a:latin typeface="Aleo" panose="00000500000000000000" pitchFamily="2" charset="0"/>
              </a:rPr>
            </a:br>
            <a:r>
              <a:rPr lang="da-DK" sz="800" dirty="0">
                <a:latin typeface="Aleo" panose="00000500000000000000" pitchFamily="2" charset="0"/>
              </a:rPr>
              <a:t>Udvælg derefter det ønskede billede.</a:t>
            </a:r>
          </a:p>
        </p:txBody>
      </p:sp>
    </p:spTree>
    <p:extLst>
      <p:ext uri="{BB962C8B-B14F-4D97-AF65-F5344CB8AC3E}">
        <p14:creationId xmlns:p14="http://schemas.microsoft.com/office/powerpoint/2010/main" val="37426248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6_Til try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229FDF03-D10F-448C-BFEA-4683C4A5304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837452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8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229FDF03-D10F-448C-BFEA-4683C4A530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el 4">
            <a:extLst>
              <a:ext uri="{FF2B5EF4-FFF2-40B4-BE49-F238E27FC236}">
                <a16:creationId xmlns:a16="http://schemas.microsoft.com/office/drawing/2014/main" id="{7E276AC7-C754-4C00-A162-BCDE31E2B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834" y="5345113"/>
            <a:ext cx="5849938" cy="1520825"/>
          </a:xfrm>
        </p:spPr>
        <p:txBody>
          <a:bodyPr vert="horz"/>
          <a:lstStyle/>
          <a:p>
            <a:r>
              <a:rPr lang="da-DK" dirty="0"/>
              <a:t>Klik for at redigere titeltypografien i masteren</a:t>
            </a:r>
          </a:p>
        </p:txBody>
      </p:sp>
      <p:pic>
        <p:nvPicPr>
          <p:cNvPr id="14" name="Billede 13">
            <a:extLst>
              <a:ext uri="{FF2B5EF4-FFF2-40B4-BE49-F238E27FC236}">
                <a16:creationId xmlns:a16="http://schemas.microsoft.com/office/drawing/2014/main" id="{08A92A97-4B78-4848-AC4E-7EEE826CAE8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380" y="505650"/>
            <a:ext cx="1392242" cy="504000"/>
          </a:xfrm>
          <a:prstGeom prst="rect">
            <a:avLst/>
          </a:prstGeom>
        </p:spPr>
      </p:pic>
      <p:sp>
        <p:nvSpPr>
          <p:cNvPr id="16" name="Pladsholder til tekst 15">
            <a:extLst>
              <a:ext uri="{FF2B5EF4-FFF2-40B4-BE49-F238E27FC236}">
                <a16:creationId xmlns:a16="http://schemas.microsoft.com/office/drawing/2014/main" id="{B701A443-E6C7-4A5D-BD03-28503C04D8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7030" y="648112"/>
            <a:ext cx="2173288" cy="219075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latin typeface="+mj-lt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18" name="Pladsholder til tekst 17">
            <a:extLst>
              <a:ext uri="{FF2B5EF4-FFF2-40B4-BE49-F238E27FC236}">
                <a16:creationId xmlns:a16="http://schemas.microsoft.com/office/drawing/2014/main" id="{37D2A0E3-7483-4CA2-8522-80BA6809B8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0834" y="7375527"/>
            <a:ext cx="4194174" cy="1504950"/>
          </a:xfrm>
        </p:spPr>
        <p:txBody>
          <a:bodyPr/>
          <a:lstStyle>
            <a:lvl1pPr marL="0" indent="0">
              <a:buNone/>
              <a:defRPr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10" name="Pladsholder til billede 9">
            <a:extLst>
              <a:ext uri="{FF2B5EF4-FFF2-40B4-BE49-F238E27FC236}">
                <a16:creationId xmlns:a16="http://schemas.microsoft.com/office/drawing/2014/main" id="{C74453FF-55EF-4B85-9E9E-E2524AE744F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10834" y="1519238"/>
            <a:ext cx="5840413" cy="34702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da-DK" dirty="0"/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0EC41545-31F2-4790-9FBF-D8E0FC81B99E}"/>
              </a:ext>
            </a:extLst>
          </p:cNvPr>
          <p:cNvSpPr txBox="1"/>
          <p:nvPr userDrawn="1"/>
        </p:nvSpPr>
        <p:spPr>
          <a:xfrm>
            <a:off x="70429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forside: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forsider. </a:t>
            </a:r>
          </a:p>
        </p:txBody>
      </p:sp>
      <p:pic>
        <p:nvPicPr>
          <p:cNvPr id="19" name="Billede 18">
            <a:extLst>
              <a:ext uri="{FF2B5EF4-FFF2-40B4-BE49-F238E27FC236}">
                <a16:creationId xmlns:a16="http://schemas.microsoft.com/office/drawing/2014/main" id="{D387DF33-5A5B-465F-B7C5-5E9B74840ED1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3419" y="208072"/>
            <a:ext cx="468065" cy="139812"/>
          </a:xfrm>
          <a:prstGeom prst="rect">
            <a:avLst/>
          </a:prstGeom>
        </p:spPr>
      </p:pic>
      <p:pic>
        <p:nvPicPr>
          <p:cNvPr id="20" name="Billede 19">
            <a:extLst>
              <a:ext uri="{FF2B5EF4-FFF2-40B4-BE49-F238E27FC236}">
                <a16:creationId xmlns:a16="http://schemas.microsoft.com/office/drawing/2014/main" id="{F38144E7-5176-4C91-A6D1-32BDED9AB48A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927" y="742340"/>
            <a:ext cx="2266173" cy="581429"/>
          </a:xfrm>
          <a:prstGeom prst="rect">
            <a:avLst/>
          </a:prstGeom>
        </p:spPr>
      </p:pic>
      <p:sp>
        <p:nvSpPr>
          <p:cNvPr id="21" name="Tekstfelt 20">
            <a:extLst>
              <a:ext uri="{FF2B5EF4-FFF2-40B4-BE49-F238E27FC236}">
                <a16:creationId xmlns:a16="http://schemas.microsoft.com/office/drawing/2014/main" id="{6D70737C-83A9-4440-B9FE-EEFEE5D9EDD6}"/>
              </a:ext>
            </a:extLst>
          </p:cNvPr>
          <p:cNvSpPr txBox="1"/>
          <p:nvPr userDrawn="1"/>
        </p:nvSpPr>
        <p:spPr>
          <a:xfrm>
            <a:off x="7042927" y="1524000"/>
            <a:ext cx="2266173" cy="513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</a:t>
            </a:r>
          </a:p>
          <a:p>
            <a:pPr>
              <a:lnSpc>
                <a:spcPts val="1400"/>
              </a:lnSpc>
            </a:pPr>
            <a:r>
              <a:rPr lang="da-DK" sz="800" u="sng" dirty="0">
                <a:latin typeface="Aleo" panose="00000500000000000000" pitchFamily="2" charset="0"/>
              </a:rPr>
              <a:t>HUSK</a:t>
            </a:r>
            <a:r>
              <a:rPr lang="da-DK" sz="800" dirty="0">
                <a:latin typeface="Aleo" panose="00000500000000000000" pitchFamily="2" charset="0"/>
              </a:rPr>
              <a:t> at opdatere bagsiden med samme tekst. 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05054E60-DC26-41FA-A91D-15F5D445CC80}"/>
              </a:ext>
            </a:extLst>
          </p:cNvPr>
          <p:cNvSpPr txBox="1"/>
          <p:nvPr userDrawn="1"/>
        </p:nvSpPr>
        <p:spPr>
          <a:xfrm>
            <a:off x="7042926" y="2237961"/>
            <a:ext cx="2266173" cy="10523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Indsæt 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Klik på ikonet og vælg det ønskede billede.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Efterfølgende klikker du på billedet med højre musetast, og vælger Beskær.</a:t>
            </a:r>
          </a:p>
          <a:p>
            <a:pPr>
              <a:lnSpc>
                <a:spcPts val="1400"/>
              </a:lnSpc>
            </a:pPr>
            <a:endParaRPr lang="da-DK" sz="800" dirty="0">
              <a:latin typeface="Aleo" panose="00000500000000000000" pitchFamily="2" charset="0"/>
            </a:endParaRP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nu tilpasse visningen.</a:t>
            </a:r>
          </a:p>
        </p:txBody>
      </p:sp>
      <p:pic>
        <p:nvPicPr>
          <p:cNvPr id="23" name="Billede 22">
            <a:extLst>
              <a:ext uri="{FF2B5EF4-FFF2-40B4-BE49-F238E27FC236}">
                <a16:creationId xmlns:a16="http://schemas.microsoft.com/office/drawing/2014/main" id="{77F8F0F5-4242-475A-9D60-22B19C6AC980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3560" y="2769621"/>
            <a:ext cx="335584" cy="402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0053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1_Til try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90291DFC-4205-4F5C-84E1-5390A540CAE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55034119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2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6" name="Objekt 5" hidden="1">
                        <a:extLst>
                          <a:ext uri="{FF2B5EF4-FFF2-40B4-BE49-F238E27FC236}">
                            <a16:creationId xmlns:a16="http://schemas.microsoft.com/office/drawing/2014/main" id="{90291DFC-4205-4F5C-84E1-5390A540CAE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Pladsholder til billede 7">
            <a:extLst>
              <a:ext uri="{FF2B5EF4-FFF2-40B4-BE49-F238E27FC236}">
                <a16:creationId xmlns:a16="http://schemas.microsoft.com/office/drawing/2014/main" id="{FCF736EB-9D69-4B6B-BC80-4D9EBCD74E3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1650" y="501650"/>
            <a:ext cx="5843588" cy="8636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da-DK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2D577BFD-92AC-43FC-994B-E0A9B015053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77900" y="787400"/>
            <a:ext cx="2451100" cy="1358900"/>
          </a:xfrm>
        </p:spPr>
        <p:txBody>
          <a:bodyPr/>
          <a:lstStyle>
            <a:lvl1pPr marL="0" indent="0">
              <a:buNone/>
              <a:defRPr>
                <a:latin typeface="Montserrat" panose="00000500000000000000" pitchFamily="2" charset="0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Indsæt billedtekst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AF4941EA-027A-4D5D-AE44-2F5608489A39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id="{DEA326E3-B8CB-4843-A1D4-37D2F06FB2F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13" name="Billede 12">
            <a:extLst>
              <a:ext uri="{FF2B5EF4-FFF2-40B4-BE49-F238E27FC236}">
                <a16:creationId xmlns:a16="http://schemas.microsoft.com/office/drawing/2014/main" id="{3DA3F916-A52E-470F-A8FE-4A555FC46DF2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8" y="779341"/>
            <a:ext cx="1855680" cy="620834"/>
          </a:xfrm>
          <a:prstGeom prst="rect">
            <a:avLst/>
          </a:prstGeom>
        </p:spPr>
      </p:pic>
      <p:sp>
        <p:nvSpPr>
          <p:cNvPr id="16" name="Tekstfelt 15">
            <a:extLst>
              <a:ext uri="{FF2B5EF4-FFF2-40B4-BE49-F238E27FC236}">
                <a16:creationId xmlns:a16="http://schemas.microsoft.com/office/drawing/2014/main" id="{0D0A73DA-2CA6-44D5-8FC0-1EF128892044}"/>
              </a:ext>
            </a:extLst>
          </p:cNvPr>
          <p:cNvSpPr txBox="1"/>
          <p:nvPr userDrawn="1"/>
        </p:nvSpPr>
        <p:spPr>
          <a:xfrm>
            <a:off x="7055626" y="1580736"/>
            <a:ext cx="2266173" cy="10523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Indsæt 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Klik på ikonet og vælg det ønskede billede.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Efterfølgende klikker du på billedet med højre musetast, og vælger Beskær.</a:t>
            </a:r>
          </a:p>
          <a:p>
            <a:pPr>
              <a:lnSpc>
                <a:spcPts val="1400"/>
              </a:lnSpc>
            </a:pPr>
            <a:endParaRPr lang="da-DK" sz="800" dirty="0">
              <a:latin typeface="Aleo" panose="00000500000000000000" pitchFamily="2" charset="0"/>
            </a:endParaRP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nu tilpasse visningen.</a:t>
            </a:r>
          </a:p>
        </p:txBody>
      </p:sp>
      <p:pic>
        <p:nvPicPr>
          <p:cNvPr id="17" name="Billede 16">
            <a:extLst>
              <a:ext uri="{FF2B5EF4-FFF2-40B4-BE49-F238E27FC236}">
                <a16:creationId xmlns:a16="http://schemas.microsoft.com/office/drawing/2014/main" id="{1ECC8F86-FABD-44A5-BFC0-928731936AB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260" y="2112396"/>
            <a:ext cx="335584" cy="402701"/>
          </a:xfrm>
          <a:prstGeom prst="rect">
            <a:avLst/>
          </a:prstGeom>
        </p:spPr>
      </p:pic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DEB2AE85-7782-49D5-82BC-B5D41C3563E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a-DK"/>
              <a:t>Dokumenttitel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D70CBBC-E03E-4886-BFA7-1EE5469CC0F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85148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2_Til try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6CC1739A-A5B6-401B-A7BA-1BEF18E2E89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03252830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6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6" name="Objekt 5" hidden="1">
                        <a:extLst>
                          <a:ext uri="{FF2B5EF4-FFF2-40B4-BE49-F238E27FC236}">
                            <a16:creationId xmlns:a16="http://schemas.microsoft.com/office/drawing/2014/main" id="{6CC1739A-A5B6-401B-A7BA-1BEF18E2E89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Pladsholder til billede 7">
            <a:extLst>
              <a:ext uri="{FF2B5EF4-FFF2-40B4-BE49-F238E27FC236}">
                <a16:creationId xmlns:a16="http://schemas.microsoft.com/office/drawing/2014/main" id="{DE3FD8C8-F1AE-45BC-8CAF-C99EBA959C0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0038" y="500380"/>
            <a:ext cx="5849938" cy="449421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da-DK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8ED2FCF7-4EBD-4161-99A9-81E5CDC53F8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10038" y="5077854"/>
            <a:ext cx="2928937" cy="569913"/>
          </a:xfrm>
        </p:spPr>
        <p:txBody>
          <a:bodyPr>
            <a:normAutofit/>
          </a:bodyPr>
          <a:lstStyle>
            <a:lvl1pPr marL="0" indent="0">
              <a:buNone/>
              <a:defRPr sz="800">
                <a:latin typeface="Montserrat" panose="00000500000000000000" pitchFamily="2" charset="0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Skriv billedtekst</a:t>
            </a:r>
          </a:p>
        </p:txBody>
      </p:sp>
      <p:sp>
        <p:nvSpPr>
          <p:cNvPr id="12" name="Pladsholder til tekst 11">
            <a:extLst>
              <a:ext uri="{FF2B5EF4-FFF2-40B4-BE49-F238E27FC236}">
                <a16:creationId xmlns:a16="http://schemas.microsoft.com/office/drawing/2014/main" id="{66ED8BC2-CCC0-42BF-8BC0-5D4DFFC260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10038" y="5988736"/>
            <a:ext cx="2928938" cy="338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Overskrift</a:t>
            </a:r>
          </a:p>
        </p:txBody>
      </p:sp>
      <p:sp>
        <p:nvSpPr>
          <p:cNvPr id="14" name="Pladsholder til tekst 13">
            <a:extLst>
              <a:ext uri="{FF2B5EF4-FFF2-40B4-BE49-F238E27FC236}">
                <a16:creationId xmlns:a16="http://schemas.microsoft.com/office/drawing/2014/main" id="{414E84E3-172D-46FA-B362-304CBC42EF7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10038" y="6370638"/>
            <a:ext cx="5849938" cy="2519362"/>
          </a:xfrm>
        </p:spPr>
        <p:txBody>
          <a:bodyPr numCol="2" spcCol="504000"/>
          <a:lstStyle>
            <a:lvl1pPr marL="0" indent="0">
              <a:buNone/>
              <a:defRPr>
                <a:latin typeface="Aleo" panose="00000500000000000000" pitchFamily="2" charset="0"/>
              </a:defRPr>
            </a:lvl1pPr>
          </a:lstStyle>
          <a:p>
            <a:pPr lvl="0"/>
            <a:r>
              <a:rPr lang="da-DK" dirty="0"/>
              <a:t>Tekst i to spalter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B10BCBAE-C569-48CA-889B-B812E521E8C5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24" name="Billede 23">
            <a:extLst>
              <a:ext uri="{FF2B5EF4-FFF2-40B4-BE49-F238E27FC236}">
                <a16:creationId xmlns:a16="http://schemas.microsoft.com/office/drawing/2014/main" id="{21FF0AF8-9F52-48D7-B981-0F6B8C675AC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25" name="Billede 24">
            <a:extLst>
              <a:ext uri="{FF2B5EF4-FFF2-40B4-BE49-F238E27FC236}">
                <a16:creationId xmlns:a16="http://schemas.microsoft.com/office/drawing/2014/main" id="{150F6B6D-78FA-41F8-AE49-6978C84FC741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8" y="779341"/>
            <a:ext cx="1855680" cy="620834"/>
          </a:xfrm>
          <a:prstGeom prst="rect">
            <a:avLst/>
          </a:prstGeom>
        </p:spPr>
      </p:pic>
      <p:sp>
        <p:nvSpPr>
          <p:cNvPr id="28" name="Tekstfelt 27">
            <a:extLst>
              <a:ext uri="{FF2B5EF4-FFF2-40B4-BE49-F238E27FC236}">
                <a16:creationId xmlns:a16="http://schemas.microsoft.com/office/drawing/2014/main" id="{3FFB0F68-25CE-4848-8197-D3E79E2AA011}"/>
              </a:ext>
            </a:extLst>
          </p:cNvPr>
          <p:cNvSpPr txBox="1"/>
          <p:nvPr userDrawn="1"/>
        </p:nvSpPr>
        <p:spPr>
          <a:xfrm>
            <a:off x="7055626" y="1523586"/>
            <a:ext cx="2266173" cy="10523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Indsæt 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Klik på ikonet og vælg det ønskede billede.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Efterfølgende klikker du på billedet med højre musetast, og vælger Beskær.</a:t>
            </a:r>
          </a:p>
          <a:p>
            <a:pPr>
              <a:lnSpc>
                <a:spcPts val="1400"/>
              </a:lnSpc>
            </a:pPr>
            <a:endParaRPr lang="da-DK" sz="800" dirty="0">
              <a:latin typeface="Aleo" panose="00000500000000000000" pitchFamily="2" charset="0"/>
            </a:endParaRP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nu tilpasse visningen.</a:t>
            </a:r>
          </a:p>
        </p:txBody>
      </p:sp>
      <p:pic>
        <p:nvPicPr>
          <p:cNvPr id="29" name="Billede 28">
            <a:extLst>
              <a:ext uri="{FF2B5EF4-FFF2-40B4-BE49-F238E27FC236}">
                <a16:creationId xmlns:a16="http://schemas.microsoft.com/office/drawing/2014/main" id="{1E6CE144-E233-4F7B-889A-4F1F0C047B5E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260" y="2055246"/>
            <a:ext cx="335584" cy="402701"/>
          </a:xfrm>
          <a:prstGeom prst="rect">
            <a:avLst/>
          </a:prstGeom>
        </p:spPr>
      </p:pic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33115E6F-FEE9-495E-95BD-B3B2CB5F6DD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a-DK"/>
              <a:t>Dokumenttitel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1C4A539D-5C36-4756-89CF-FD7592FAB8B6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53954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3_Til try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6CC1739A-A5B6-401B-A7BA-1BEF18E2E89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4618835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30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6" name="Objekt 5" hidden="1">
                        <a:extLst>
                          <a:ext uri="{FF2B5EF4-FFF2-40B4-BE49-F238E27FC236}">
                            <a16:creationId xmlns:a16="http://schemas.microsoft.com/office/drawing/2014/main" id="{6CC1739A-A5B6-401B-A7BA-1BEF18E2E89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Pladsholder til billede 7">
            <a:extLst>
              <a:ext uri="{FF2B5EF4-FFF2-40B4-BE49-F238E27FC236}">
                <a16:creationId xmlns:a16="http://schemas.microsoft.com/office/drawing/2014/main" id="{DE3FD8C8-F1AE-45BC-8CAF-C99EBA959C0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0038" y="4256852"/>
            <a:ext cx="5849938" cy="449421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da-DK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8ED2FCF7-4EBD-4161-99A9-81E5CDC53F8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10038" y="8834326"/>
            <a:ext cx="2928937" cy="569913"/>
          </a:xfrm>
        </p:spPr>
        <p:txBody>
          <a:bodyPr>
            <a:normAutofit/>
          </a:bodyPr>
          <a:lstStyle>
            <a:lvl1pPr marL="0" indent="0">
              <a:buNone/>
              <a:defRPr sz="800">
                <a:latin typeface="Montserrat" panose="00000500000000000000" pitchFamily="2" charset="0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Skriv billedtekst</a:t>
            </a:r>
          </a:p>
        </p:txBody>
      </p:sp>
      <p:sp>
        <p:nvSpPr>
          <p:cNvPr id="12" name="Pladsholder til tekst 11">
            <a:extLst>
              <a:ext uri="{FF2B5EF4-FFF2-40B4-BE49-F238E27FC236}">
                <a16:creationId xmlns:a16="http://schemas.microsoft.com/office/drawing/2014/main" id="{66ED8BC2-CCC0-42BF-8BC0-5D4DFFC260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10038" y="502320"/>
            <a:ext cx="2928938" cy="338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Overskrift</a:t>
            </a:r>
          </a:p>
        </p:txBody>
      </p:sp>
      <p:sp>
        <p:nvSpPr>
          <p:cNvPr id="14" name="Pladsholder til tekst 13">
            <a:extLst>
              <a:ext uri="{FF2B5EF4-FFF2-40B4-BE49-F238E27FC236}">
                <a16:creationId xmlns:a16="http://schemas.microsoft.com/office/drawing/2014/main" id="{414E84E3-172D-46FA-B362-304CBC42EF7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10038" y="884222"/>
            <a:ext cx="5849938" cy="2724108"/>
          </a:xfrm>
        </p:spPr>
        <p:txBody>
          <a:bodyPr numCol="2" spcCol="504000"/>
          <a:lstStyle>
            <a:lvl1pPr marL="0" indent="0">
              <a:buNone/>
              <a:defRPr>
                <a:latin typeface="Aleo" panose="00000500000000000000" pitchFamily="2" charset="0"/>
              </a:defRPr>
            </a:lvl1pPr>
          </a:lstStyle>
          <a:p>
            <a:pPr lvl="0"/>
            <a:r>
              <a:rPr lang="da-DK" dirty="0"/>
              <a:t>Tekst i to spalter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5442B906-2A5A-4DBF-A76D-49048425EA14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13" name="Billede 12">
            <a:extLst>
              <a:ext uri="{FF2B5EF4-FFF2-40B4-BE49-F238E27FC236}">
                <a16:creationId xmlns:a16="http://schemas.microsoft.com/office/drawing/2014/main" id="{A527A158-5FEE-4787-95F8-73F8B1496FB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15" name="Billede 14">
            <a:extLst>
              <a:ext uri="{FF2B5EF4-FFF2-40B4-BE49-F238E27FC236}">
                <a16:creationId xmlns:a16="http://schemas.microsoft.com/office/drawing/2014/main" id="{EEBB8D1D-D041-4F84-98E0-D40F4BB6ECA2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8" y="779341"/>
            <a:ext cx="1855680" cy="620834"/>
          </a:xfrm>
          <a:prstGeom prst="rect">
            <a:avLst/>
          </a:prstGeom>
        </p:spPr>
      </p:pic>
      <p:sp>
        <p:nvSpPr>
          <p:cNvPr id="18" name="Tekstfelt 17">
            <a:extLst>
              <a:ext uri="{FF2B5EF4-FFF2-40B4-BE49-F238E27FC236}">
                <a16:creationId xmlns:a16="http://schemas.microsoft.com/office/drawing/2014/main" id="{18C0437D-0903-482A-B7A1-E94EA4E7CA8C}"/>
              </a:ext>
            </a:extLst>
          </p:cNvPr>
          <p:cNvSpPr txBox="1"/>
          <p:nvPr userDrawn="1"/>
        </p:nvSpPr>
        <p:spPr>
          <a:xfrm>
            <a:off x="7055626" y="4279486"/>
            <a:ext cx="2266173" cy="10523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Indsæt 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Klik på ikonet og vælg det ønskede billede.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Efterfølgende klikker du på billedet med højre musetast, og vælger Beskær.</a:t>
            </a:r>
          </a:p>
          <a:p>
            <a:pPr>
              <a:lnSpc>
                <a:spcPts val="1400"/>
              </a:lnSpc>
            </a:pPr>
            <a:endParaRPr lang="da-DK" sz="800" dirty="0">
              <a:latin typeface="Aleo" panose="00000500000000000000" pitchFamily="2" charset="0"/>
            </a:endParaRP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nu tilpasse visningen.</a:t>
            </a:r>
          </a:p>
        </p:txBody>
      </p:sp>
      <p:pic>
        <p:nvPicPr>
          <p:cNvPr id="19" name="Billede 18">
            <a:extLst>
              <a:ext uri="{FF2B5EF4-FFF2-40B4-BE49-F238E27FC236}">
                <a16:creationId xmlns:a16="http://schemas.microsoft.com/office/drawing/2014/main" id="{4C24EEA2-A8BF-44AA-93AF-0C6D5C1D1224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260" y="4811146"/>
            <a:ext cx="335584" cy="402701"/>
          </a:xfrm>
          <a:prstGeom prst="rect">
            <a:avLst/>
          </a:prstGeom>
        </p:spPr>
      </p:pic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B07FF9A7-2DFC-4E99-A9F1-02DBAD8E8F7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a-DK"/>
              <a:t>Dokumenttitel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ECEC9C8F-9CD1-42AB-868B-E2B91F58B1E9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194456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4_Til try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6CC1739A-A5B6-401B-A7BA-1BEF18E2E89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5077349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54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6" name="Objekt 5" hidden="1">
                        <a:extLst>
                          <a:ext uri="{FF2B5EF4-FFF2-40B4-BE49-F238E27FC236}">
                            <a16:creationId xmlns:a16="http://schemas.microsoft.com/office/drawing/2014/main" id="{6CC1739A-A5B6-401B-A7BA-1BEF18E2E89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Pladsholder til tekst 11">
            <a:extLst>
              <a:ext uri="{FF2B5EF4-FFF2-40B4-BE49-F238E27FC236}">
                <a16:creationId xmlns:a16="http://schemas.microsoft.com/office/drawing/2014/main" id="{66ED8BC2-CCC0-42BF-8BC0-5D4DFFC260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8000" y="3035459"/>
            <a:ext cx="2928938" cy="338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Underoverskrift</a:t>
            </a:r>
          </a:p>
        </p:txBody>
      </p:sp>
      <p:sp>
        <p:nvSpPr>
          <p:cNvPr id="14" name="Pladsholder til tekst 13">
            <a:extLst>
              <a:ext uri="{FF2B5EF4-FFF2-40B4-BE49-F238E27FC236}">
                <a16:creationId xmlns:a16="http://schemas.microsoft.com/office/drawing/2014/main" id="{414E84E3-172D-46FA-B362-304CBC42EF7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8000" y="3472446"/>
            <a:ext cx="5849938" cy="5708947"/>
          </a:xfrm>
        </p:spPr>
        <p:txBody>
          <a:bodyPr numCol="2" spcCol="504000"/>
          <a:lstStyle>
            <a:lvl1pPr marL="0" indent="0">
              <a:buNone/>
              <a:defRPr>
                <a:latin typeface="Aleo" panose="00000500000000000000" pitchFamily="2" charset="0"/>
              </a:defRPr>
            </a:lvl1pPr>
          </a:lstStyle>
          <a:p>
            <a:pPr lvl="0"/>
            <a:r>
              <a:rPr lang="da-DK" dirty="0"/>
              <a:t>Tekst i to spalter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937A944-D84C-4361-BACB-1328B071C3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8000" y="504050"/>
            <a:ext cx="5849938" cy="496076"/>
          </a:xfrm>
        </p:spPr>
        <p:txBody>
          <a:bodyPr vert="horz">
            <a:normAutofit/>
          </a:bodyPr>
          <a:lstStyle>
            <a:lvl1pPr>
              <a:lnSpc>
                <a:spcPts val="2800"/>
              </a:lnSpc>
              <a:defRPr sz="2200">
                <a:latin typeface="+mn-lt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17" name="Pladsholder til tekst 16">
            <a:extLst>
              <a:ext uri="{FF2B5EF4-FFF2-40B4-BE49-F238E27FC236}">
                <a16:creationId xmlns:a16="http://schemas.microsoft.com/office/drawing/2014/main" id="{6C37C9F4-217D-4267-84B3-5BD126B46D3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08000" y="1100138"/>
            <a:ext cx="5849938" cy="338137"/>
          </a:xfrm>
        </p:spPr>
        <p:txBody>
          <a:bodyPr/>
          <a:lstStyle>
            <a:lvl1pPr marL="0" indent="0">
              <a:buNone/>
              <a:defRPr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Underoverskrift</a:t>
            </a:r>
          </a:p>
        </p:txBody>
      </p:sp>
      <p:sp>
        <p:nvSpPr>
          <p:cNvPr id="19" name="Pladsholder til tekst 18">
            <a:extLst>
              <a:ext uri="{FF2B5EF4-FFF2-40B4-BE49-F238E27FC236}">
                <a16:creationId xmlns:a16="http://schemas.microsoft.com/office/drawing/2014/main" id="{A331BE00-0F31-4B74-B5D6-850DDD62F83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8000" y="1516380"/>
            <a:ext cx="5849938" cy="1006158"/>
          </a:xfrm>
        </p:spPr>
        <p:txBody>
          <a:bodyPr>
            <a:normAutofit/>
          </a:bodyPr>
          <a:lstStyle>
            <a:lvl1pPr marL="0" indent="0">
              <a:lnSpc>
                <a:spcPts val="2200"/>
              </a:lnSpc>
              <a:buFont typeface="Arial" panose="020B0604020202020204" pitchFamily="34" charset="0"/>
              <a:buNone/>
              <a:defRPr sz="1400">
                <a:latin typeface="Aleo" panose="00000500000000000000" pitchFamily="2" charset="0"/>
              </a:defRPr>
            </a:lvl1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558B29BD-A4E4-410C-96C2-E569288378E3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21" name="Billede 20">
            <a:extLst>
              <a:ext uri="{FF2B5EF4-FFF2-40B4-BE49-F238E27FC236}">
                <a16:creationId xmlns:a16="http://schemas.microsoft.com/office/drawing/2014/main" id="{74A1D62D-AF8E-48D6-9ECE-DC46C5C5C2F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22" name="Billede 21">
            <a:extLst>
              <a:ext uri="{FF2B5EF4-FFF2-40B4-BE49-F238E27FC236}">
                <a16:creationId xmlns:a16="http://schemas.microsoft.com/office/drawing/2014/main" id="{D8CDF0BF-0BC5-43BD-B44C-DD7651F66A1B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8" y="779341"/>
            <a:ext cx="1855680" cy="620834"/>
          </a:xfrm>
          <a:prstGeom prst="rect">
            <a:avLst/>
          </a:prstGeom>
        </p:spPr>
      </p:pic>
      <p:sp>
        <p:nvSpPr>
          <p:cNvPr id="7" name="Pladsholder til sidefod 6">
            <a:extLst>
              <a:ext uri="{FF2B5EF4-FFF2-40B4-BE49-F238E27FC236}">
                <a16:creationId xmlns:a16="http://schemas.microsoft.com/office/drawing/2014/main" id="{E4578EE3-CA27-49D1-B14D-21DC479F69F7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da-DK"/>
              <a:t>Dokumenttitel</a:t>
            </a:r>
          </a:p>
        </p:txBody>
      </p:sp>
      <p:sp>
        <p:nvSpPr>
          <p:cNvPr id="8" name="Pladsholder til slidenummer 7">
            <a:extLst>
              <a:ext uri="{FF2B5EF4-FFF2-40B4-BE49-F238E27FC236}">
                <a16:creationId xmlns:a16="http://schemas.microsoft.com/office/drawing/2014/main" id="{182B2B64-EA17-4547-BF6B-7A1C592CC220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1549727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5_Tekst i 2 spalter_Til try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6CC1739A-A5B6-401B-A7BA-1BEF18E2E89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1074003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8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6" name="Objekt 5" hidden="1">
                        <a:extLst>
                          <a:ext uri="{FF2B5EF4-FFF2-40B4-BE49-F238E27FC236}">
                            <a16:creationId xmlns:a16="http://schemas.microsoft.com/office/drawing/2014/main" id="{6CC1739A-A5B6-401B-A7BA-1BEF18E2E89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Pladsholder til tekst 11">
            <a:extLst>
              <a:ext uri="{FF2B5EF4-FFF2-40B4-BE49-F238E27FC236}">
                <a16:creationId xmlns:a16="http://schemas.microsoft.com/office/drawing/2014/main" id="{66ED8BC2-CCC0-42BF-8BC0-5D4DFFC260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7999" y="502311"/>
            <a:ext cx="4684713" cy="399731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Underoverskrift</a:t>
            </a:r>
          </a:p>
        </p:txBody>
      </p:sp>
      <p:sp>
        <p:nvSpPr>
          <p:cNvPr id="14" name="Pladsholder til tekst 13">
            <a:extLst>
              <a:ext uri="{FF2B5EF4-FFF2-40B4-BE49-F238E27FC236}">
                <a16:creationId xmlns:a16="http://schemas.microsoft.com/office/drawing/2014/main" id="{414E84E3-172D-46FA-B362-304CBC42EF7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8000" y="1000126"/>
            <a:ext cx="5849938" cy="8181268"/>
          </a:xfrm>
        </p:spPr>
        <p:txBody>
          <a:bodyPr numCol="2" spcCol="504000"/>
          <a:lstStyle>
            <a:lvl1pPr marL="0" indent="0">
              <a:buNone/>
              <a:defRPr>
                <a:latin typeface="Aleo" panose="00000500000000000000" pitchFamily="2" charset="0"/>
              </a:defRPr>
            </a:lvl1pPr>
          </a:lstStyle>
          <a:p>
            <a:pPr lvl="0"/>
            <a:r>
              <a:rPr lang="da-DK" dirty="0"/>
              <a:t>Tekst i to spalter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558B29BD-A4E4-410C-96C2-E569288378E3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21" name="Billede 20">
            <a:extLst>
              <a:ext uri="{FF2B5EF4-FFF2-40B4-BE49-F238E27FC236}">
                <a16:creationId xmlns:a16="http://schemas.microsoft.com/office/drawing/2014/main" id="{74A1D62D-AF8E-48D6-9ECE-DC46C5C5C2F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22" name="Billede 21">
            <a:extLst>
              <a:ext uri="{FF2B5EF4-FFF2-40B4-BE49-F238E27FC236}">
                <a16:creationId xmlns:a16="http://schemas.microsoft.com/office/drawing/2014/main" id="{D8CDF0BF-0BC5-43BD-B44C-DD7651F66A1B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8" y="779341"/>
            <a:ext cx="1855680" cy="620834"/>
          </a:xfrm>
          <a:prstGeom prst="rect">
            <a:avLst/>
          </a:prstGeom>
        </p:spPr>
      </p:pic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3E5887FD-F2EB-4439-A066-4E9B909E7EF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a-DK"/>
              <a:t>Dokumenttitel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FF2E9060-48A0-4CDF-8488-864648DB6922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3252417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6_Tekst i en spalte_Til try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6CC1739A-A5B6-401B-A7BA-1BEF18E2E89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03679593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2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6" name="Objekt 5" hidden="1">
                        <a:extLst>
                          <a:ext uri="{FF2B5EF4-FFF2-40B4-BE49-F238E27FC236}">
                            <a16:creationId xmlns:a16="http://schemas.microsoft.com/office/drawing/2014/main" id="{6CC1739A-A5B6-401B-A7BA-1BEF18E2E89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Pladsholder til tekst 11">
            <a:extLst>
              <a:ext uri="{FF2B5EF4-FFF2-40B4-BE49-F238E27FC236}">
                <a16:creationId xmlns:a16="http://schemas.microsoft.com/office/drawing/2014/main" id="{66ED8BC2-CCC0-42BF-8BC0-5D4DFFC260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7999" y="502311"/>
            <a:ext cx="4684713" cy="399731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Underoverskrift</a:t>
            </a:r>
          </a:p>
        </p:txBody>
      </p:sp>
      <p:sp>
        <p:nvSpPr>
          <p:cNvPr id="14" name="Pladsholder til tekst 13">
            <a:extLst>
              <a:ext uri="{FF2B5EF4-FFF2-40B4-BE49-F238E27FC236}">
                <a16:creationId xmlns:a16="http://schemas.microsoft.com/office/drawing/2014/main" id="{414E84E3-172D-46FA-B362-304CBC42EF7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8000" y="1000126"/>
            <a:ext cx="5849938" cy="8181268"/>
          </a:xfrm>
        </p:spPr>
        <p:txBody>
          <a:bodyPr numCol="1" spcCol="504000"/>
          <a:lstStyle>
            <a:lvl1pPr marL="0" indent="0">
              <a:buNone/>
              <a:defRPr>
                <a:latin typeface="Aleo" panose="00000500000000000000" pitchFamily="2" charset="0"/>
              </a:defRPr>
            </a:lvl1pPr>
          </a:lstStyle>
          <a:p>
            <a:pPr lvl="0"/>
            <a:r>
              <a:rPr lang="da-DK" dirty="0"/>
              <a:t>Tekst i en spalte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558B29BD-A4E4-410C-96C2-E569288378E3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21" name="Billede 20">
            <a:extLst>
              <a:ext uri="{FF2B5EF4-FFF2-40B4-BE49-F238E27FC236}">
                <a16:creationId xmlns:a16="http://schemas.microsoft.com/office/drawing/2014/main" id="{74A1D62D-AF8E-48D6-9ECE-DC46C5C5C2F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22" name="Billede 21">
            <a:extLst>
              <a:ext uri="{FF2B5EF4-FFF2-40B4-BE49-F238E27FC236}">
                <a16:creationId xmlns:a16="http://schemas.microsoft.com/office/drawing/2014/main" id="{D8CDF0BF-0BC5-43BD-B44C-DD7651F66A1B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8" y="779341"/>
            <a:ext cx="1855680" cy="620834"/>
          </a:xfrm>
          <a:prstGeom prst="rect">
            <a:avLst/>
          </a:prstGeom>
        </p:spPr>
      </p:pic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719D7D1D-E715-4E91-B354-DD92D02D2D30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a-DK"/>
              <a:t>Dokumenttitel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C99AD4AE-CDC8-4813-B83A-2BC6FCB1CA78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14129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3_Print selv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229FDF03-D10F-448C-BFEA-4683C4A5304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60631622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4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229FDF03-D10F-448C-BFEA-4683C4A530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el 4">
            <a:extLst>
              <a:ext uri="{FF2B5EF4-FFF2-40B4-BE49-F238E27FC236}">
                <a16:creationId xmlns:a16="http://schemas.microsoft.com/office/drawing/2014/main" id="{7E276AC7-C754-4C00-A162-BCDE31E2B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832" y="2527618"/>
            <a:ext cx="5849938" cy="1520825"/>
          </a:xfrm>
        </p:spPr>
        <p:txBody>
          <a:bodyPr vert="horz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pic>
        <p:nvPicPr>
          <p:cNvPr id="14" name="Billede 13">
            <a:extLst>
              <a:ext uri="{FF2B5EF4-FFF2-40B4-BE49-F238E27FC236}">
                <a16:creationId xmlns:a16="http://schemas.microsoft.com/office/drawing/2014/main" id="{08A92A97-4B78-4848-AC4E-7EEE826CAE8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0380" y="505650"/>
            <a:ext cx="1392242" cy="503999"/>
          </a:xfrm>
          <a:prstGeom prst="rect">
            <a:avLst/>
          </a:prstGeom>
        </p:spPr>
      </p:pic>
      <p:sp>
        <p:nvSpPr>
          <p:cNvPr id="16" name="Pladsholder til tekst 15">
            <a:extLst>
              <a:ext uri="{FF2B5EF4-FFF2-40B4-BE49-F238E27FC236}">
                <a16:creationId xmlns:a16="http://schemas.microsoft.com/office/drawing/2014/main" id="{B701A443-E6C7-4A5D-BD03-28503C04D8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7030" y="648112"/>
            <a:ext cx="2173288" cy="219075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solidFill>
                  <a:schemeClr val="bg1"/>
                </a:solidFill>
                <a:latin typeface="+mj-lt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18" name="Pladsholder til tekst 17">
            <a:extLst>
              <a:ext uri="{FF2B5EF4-FFF2-40B4-BE49-F238E27FC236}">
                <a16:creationId xmlns:a16="http://schemas.microsoft.com/office/drawing/2014/main" id="{37D2A0E3-7483-4CA2-8522-80BA6809B8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0832" y="7375525"/>
            <a:ext cx="4194174" cy="150495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6525EF22-4241-49B2-BE23-CE33D45BEECC}"/>
              </a:ext>
            </a:extLst>
          </p:cNvPr>
          <p:cNvSpPr txBox="1"/>
          <p:nvPr userDrawn="1"/>
        </p:nvSpPr>
        <p:spPr>
          <a:xfrm>
            <a:off x="70429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forside: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forsider. </a:t>
            </a:r>
          </a:p>
        </p:txBody>
      </p:sp>
      <p:pic>
        <p:nvPicPr>
          <p:cNvPr id="11" name="Billede 10">
            <a:extLst>
              <a:ext uri="{FF2B5EF4-FFF2-40B4-BE49-F238E27FC236}">
                <a16:creationId xmlns:a16="http://schemas.microsoft.com/office/drawing/2014/main" id="{527F2479-2D8B-4EF1-861C-936FDFA4023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3419" y="208072"/>
            <a:ext cx="468065" cy="139812"/>
          </a:xfrm>
          <a:prstGeom prst="rect">
            <a:avLst/>
          </a:prstGeom>
        </p:spPr>
      </p:pic>
      <p:pic>
        <p:nvPicPr>
          <p:cNvPr id="12" name="Billede 11">
            <a:extLst>
              <a:ext uri="{FF2B5EF4-FFF2-40B4-BE49-F238E27FC236}">
                <a16:creationId xmlns:a16="http://schemas.microsoft.com/office/drawing/2014/main" id="{CB58D782-E2AD-4860-8C5E-37C05727571E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927" y="742340"/>
            <a:ext cx="2266173" cy="581429"/>
          </a:xfrm>
          <a:prstGeom prst="rect">
            <a:avLst/>
          </a:prstGeom>
        </p:spPr>
      </p:pic>
      <p:sp>
        <p:nvSpPr>
          <p:cNvPr id="13" name="Tekstfelt 12">
            <a:extLst>
              <a:ext uri="{FF2B5EF4-FFF2-40B4-BE49-F238E27FC236}">
                <a16:creationId xmlns:a16="http://schemas.microsoft.com/office/drawing/2014/main" id="{C83A590A-CEF3-49FB-88DD-B7F23EA08FE3}"/>
              </a:ext>
            </a:extLst>
          </p:cNvPr>
          <p:cNvSpPr txBox="1"/>
          <p:nvPr userDrawn="1"/>
        </p:nvSpPr>
        <p:spPr>
          <a:xfrm>
            <a:off x="7042927" y="1524000"/>
            <a:ext cx="2266173" cy="513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</a:t>
            </a:r>
          </a:p>
          <a:p>
            <a:pPr>
              <a:lnSpc>
                <a:spcPts val="1400"/>
              </a:lnSpc>
            </a:pPr>
            <a:r>
              <a:rPr lang="da-DK" sz="800" u="sng" dirty="0">
                <a:latin typeface="Aleo" panose="00000500000000000000" pitchFamily="2" charset="0"/>
              </a:rPr>
              <a:t>HUSK</a:t>
            </a:r>
            <a:r>
              <a:rPr lang="da-DK" sz="800" dirty="0">
                <a:latin typeface="Aleo" panose="00000500000000000000" pitchFamily="2" charset="0"/>
              </a:rPr>
              <a:t> at opdatere bagsiden med samme tekst. 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49523DB2-F932-4FAB-8F2C-225ADE6501C2}"/>
              </a:ext>
            </a:extLst>
          </p:cNvPr>
          <p:cNvSpPr txBox="1"/>
          <p:nvPr userDrawn="1"/>
        </p:nvSpPr>
        <p:spPr>
          <a:xfrm>
            <a:off x="7042927" y="2237961"/>
            <a:ext cx="2266173" cy="69326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Baggrundsfarve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Højreklik på siden, og vælge Formater baggrund.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I panelet til højre klikkes på </a:t>
            </a:r>
            <a:br>
              <a:rPr lang="da-DK" sz="800" dirty="0">
                <a:latin typeface="Aleo" panose="00000500000000000000" pitchFamily="2" charset="0"/>
              </a:rPr>
            </a:br>
            <a:r>
              <a:rPr lang="da-DK" sz="800" dirty="0">
                <a:latin typeface="Aleo" panose="00000500000000000000" pitchFamily="2" charset="0"/>
              </a:rPr>
              <a:t>og vælg den ønskede farve</a:t>
            </a:r>
          </a:p>
        </p:txBody>
      </p:sp>
      <p:pic>
        <p:nvPicPr>
          <p:cNvPr id="17" name="Billede 16">
            <a:extLst>
              <a:ext uri="{FF2B5EF4-FFF2-40B4-BE49-F238E27FC236}">
                <a16:creationId xmlns:a16="http://schemas.microsoft.com/office/drawing/2014/main" id="{4D8FDCD1-C968-4C48-A821-D42307FFD74C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9054" y="2584775"/>
            <a:ext cx="304721" cy="193238"/>
          </a:xfrm>
          <a:prstGeom prst="rect">
            <a:avLst/>
          </a:prstGeom>
        </p:spPr>
      </p:pic>
      <p:pic>
        <p:nvPicPr>
          <p:cNvPr id="19" name="Billede 18">
            <a:extLst>
              <a:ext uri="{FF2B5EF4-FFF2-40B4-BE49-F238E27FC236}">
                <a16:creationId xmlns:a16="http://schemas.microsoft.com/office/drawing/2014/main" id="{5371C10F-6E7D-484C-860D-FC302CA68DD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87"/>
          <a:stretch/>
        </p:blipFill>
        <p:spPr>
          <a:xfrm>
            <a:off x="7042927" y="2940753"/>
            <a:ext cx="1151748" cy="303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64769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7_Til try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4A715E2D-C9CF-4115-B24B-9F49F9E7E31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28668756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6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4A715E2D-C9CF-4115-B24B-9F49F9E7E31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C880E9C4-C9B9-4BCE-9A60-9D98A131D7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7657" y="495300"/>
            <a:ext cx="5849938" cy="2530475"/>
          </a:xfrm>
        </p:spPr>
        <p:txBody>
          <a:bodyPr vert="horz">
            <a:normAutofit/>
          </a:bodyPr>
          <a:lstStyle>
            <a:lvl1pPr>
              <a:lnSpc>
                <a:spcPts val="2600"/>
              </a:lnSpc>
              <a:defRPr sz="1800" i="1">
                <a:latin typeface="Montserrat Medium" panose="00000600000000000000" pitchFamily="2" charset="0"/>
              </a:defRPr>
            </a:lvl1pPr>
          </a:lstStyle>
          <a:p>
            <a:r>
              <a:rPr lang="da-DK" dirty="0"/>
              <a:t>Skriv evt. </a:t>
            </a:r>
            <a:r>
              <a:rPr lang="da-DK" dirty="0" err="1"/>
              <a:t>citalt</a:t>
            </a:r>
            <a:endParaRPr lang="da-DK" dirty="0"/>
          </a:p>
        </p:txBody>
      </p:sp>
      <p:sp>
        <p:nvSpPr>
          <p:cNvPr id="13" name="Pladsholder til tekst 11">
            <a:extLst>
              <a:ext uri="{FF2B5EF4-FFF2-40B4-BE49-F238E27FC236}">
                <a16:creationId xmlns:a16="http://schemas.microsoft.com/office/drawing/2014/main" id="{A635F235-6BAC-4F80-A8AD-EEACCE93E1D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7657" y="3886200"/>
            <a:ext cx="2668588" cy="389097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Underoverskrift</a:t>
            </a:r>
          </a:p>
        </p:txBody>
      </p:sp>
      <p:sp>
        <p:nvSpPr>
          <p:cNvPr id="14" name="Pladsholder til tekst 13">
            <a:extLst>
              <a:ext uri="{FF2B5EF4-FFF2-40B4-BE49-F238E27FC236}">
                <a16:creationId xmlns:a16="http://schemas.microsoft.com/office/drawing/2014/main" id="{B38E7DA3-29C2-41A3-9554-93525370517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7657" y="4330701"/>
            <a:ext cx="2668588" cy="4057650"/>
          </a:xfrm>
        </p:spPr>
        <p:txBody>
          <a:bodyPr numCol="1" spcCol="504000"/>
          <a:lstStyle>
            <a:lvl1pPr marL="0" indent="0">
              <a:buNone/>
              <a:defRPr>
                <a:latin typeface="Aleo" panose="00000500000000000000" pitchFamily="2" charset="0"/>
              </a:defRPr>
            </a:lvl1pPr>
          </a:lstStyle>
          <a:p>
            <a:pPr lvl="0"/>
            <a:r>
              <a:rPr lang="da-DK" dirty="0"/>
              <a:t>Skriv tekst</a:t>
            </a:r>
          </a:p>
        </p:txBody>
      </p:sp>
      <p:sp>
        <p:nvSpPr>
          <p:cNvPr id="16" name="Pladsholder til billede 15">
            <a:extLst>
              <a:ext uri="{FF2B5EF4-FFF2-40B4-BE49-F238E27FC236}">
                <a16:creationId xmlns:a16="http://schemas.microsoft.com/office/drawing/2014/main" id="{35FCA422-C927-48E6-89C3-61F5AB433DC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693428" y="3886200"/>
            <a:ext cx="2668588" cy="3486150"/>
          </a:xfrm>
        </p:spPr>
        <p:txBody>
          <a:bodyPr/>
          <a:lstStyle/>
          <a:p>
            <a:endParaRPr lang="da-DK"/>
          </a:p>
        </p:txBody>
      </p:sp>
      <p:sp>
        <p:nvSpPr>
          <p:cNvPr id="19" name="Pladsholder til tekst 9">
            <a:extLst>
              <a:ext uri="{FF2B5EF4-FFF2-40B4-BE49-F238E27FC236}">
                <a16:creationId xmlns:a16="http://schemas.microsoft.com/office/drawing/2014/main" id="{A1F193D8-2F40-4CBE-B14E-70D42FF9B79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93428" y="7479591"/>
            <a:ext cx="2688908" cy="569913"/>
          </a:xfrm>
        </p:spPr>
        <p:txBody>
          <a:bodyPr>
            <a:normAutofit/>
          </a:bodyPr>
          <a:lstStyle>
            <a:lvl1pPr marL="0" indent="0">
              <a:buNone/>
              <a:defRPr sz="800">
                <a:latin typeface="Montserrat" panose="00000500000000000000" pitchFamily="2" charset="0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Skriv billedtekst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34DA6620-B4B5-4834-9824-256E80E8BCE5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23" name="Billede 22">
            <a:extLst>
              <a:ext uri="{FF2B5EF4-FFF2-40B4-BE49-F238E27FC236}">
                <a16:creationId xmlns:a16="http://schemas.microsoft.com/office/drawing/2014/main" id="{EABD9DCB-8795-44CC-A2A9-5C1DD660F3A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24" name="Billede 23">
            <a:extLst>
              <a:ext uri="{FF2B5EF4-FFF2-40B4-BE49-F238E27FC236}">
                <a16:creationId xmlns:a16="http://schemas.microsoft.com/office/drawing/2014/main" id="{4CAF8641-FAF5-482F-83FB-677DF71AC31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8" y="779341"/>
            <a:ext cx="1855680" cy="620834"/>
          </a:xfrm>
          <a:prstGeom prst="rect">
            <a:avLst/>
          </a:prstGeom>
        </p:spPr>
      </p:pic>
      <p:sp>
        <p:nvSpPr>
          <p:cNvPr id="27" name="Tekstfelt 26">
            <a:extLst>
              <a:ext uri="{FF2B5EF4-FFF2-40B4-BE49-F238E27FC236}">
                <a16:creationId xmlns:a16="http://schemas.microsoft.com/office/drawing/2014/main" id="{EFE6F655-56A1-4455-8BBA-A076E2A270BD}"/>
              </a:ext>
            </a:extLst>
          </p:cNvPr>
          <p:cNvSpPr txBox="1"/>
          <p:nvPr userDrawn="1"/>
        </p:nvSpPr>
        <p:spPr>
          <a:xfrm>
            <a:off x="7055626" y="3911186"/>
            <a:ext cx="2266173" cy="10523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Indsæt 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Klik på ikonet og vælg det ønskede billede.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Efterfølgende klikker du på billedet med højre musetast, og vælger Beskær.</a:t>
            </a:r>
          </a:p>
          <a:p>
            <a:pPr>
              <a:lnSpc>
                <a:spcPts val="1400"/>
              </a:lnSpc>
            </a:pPr>
            <a:endParaRPr lang="da-DK" sz="800" dirty="0">
              <a:latin typeface="Aleo" panose="00000500000000000000" pitchFamily="2" charset="0"/>
            </a:endParaRP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nu tilpasse visningen.</a:t>
            </a:r>
          </a:p>
        </p:txBody>
      </p:sp>
      <p:pic>
        <p:nvPicPr>
          <p:cNvPr id="28" name="Billede 27">
            <a:extLst>
              <a:ext uri="{FF2B5EF4-FFF2-40B4-BE49-F238E27FC236}">
                <a16:creationId xmlns:a16="http://schemas.microsoft.com/office/drawing/2014/main" id="{8903A759-5854-48A4-B8C4-897E4251CAA6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260" y="4442846"/>
            <a:ext cx="335584" cy="402701"/>
          </a:xfrm>
          <a:prstGeom prst="rect">
            <a:avLst/>
          </a:prstGeom>
        </p:spPr>
      </p:pic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0CB5D99E-4251-443B-B579-F6BB9F2C4B7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a-DK"/>
              <a:t>Dokumenttitel</a:t>
            </a:r>
          </a:p>
        </p:txBody>
      </p:sp>
      <p:sp>
        <p:nvSpPr>
          <p:cNvPr id="8" name="Pladsholder til slidenummer 7">
            <a:extLst>
              <a:ext uri="{FF2B5EF4-FFF2-40B4-BE49-F238E27FC236}">
                <a16:creationId xmlns:a16="http://schemas.microsoft.com/office/drawing/2014/main" id="{72119E5A-A375-47FD-A7A3-11421ED839D9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11010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8_Til try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4A715E2D-C9CF-4115-B24B-9F49F9E7E31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41529474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50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4A715E2D-C9CF-4115-B24B-9F49F9E7E31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Pladsholder til tekst 11">
            <a:extLst>
              <a:ext uri="{FF2B5EF4-FFF2-40B4-BE49-F238E27FC236}">
                <a16:creationId xmlns:a16="http://schemas.microsoft.com/office/drawing/2014/main" id="{A635F235-6BAC-4F80-A8AD-EEACCE93E1D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7657" y="3033594"/>
            <a:ext cx="3916062" cy="389097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Underoverskrift</a:t>
            </a:r>
          </a:p>
        </p:txBody>
      </p:sp>
      <p:sp>
        <p:nvSpPr>
          <p:cNvPr id="14" name="Pladsholder til tekst 13">
            <a:extLst>
              <a:ext uri="{FF2B5EF4-FFF2-40B4-BE49-F238E27FC236}">
                <a16:creationId xmlns:a16="http://schemas.microsoft.com/office/drawing/2014/main" id="{B38E7DA3-29C2-41A3-9554-93525370517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7656" y="3521676"/>
            <a:ext cx="3916061" cy="5368324"/>
          </a:xfrm>
        </p:spPr>
        <p:txBody>
          <a:bodyPr numCol="1" spcCol="504000"/>
          <a:lstStyle>
            <a:lvl1pPr marL="0" indent="0">
              <a:buNone/>
              <a:defRPr>
                <a:latin typeface="Aleo" panose="00000500000000000000" pitchFamily="2" charset="0"/>
              </a:defRPr>
            </a:lvl1pPr>
          </a:lstStyle>
          <a:p>
            <a:pPr lvl="0"/>
            <a:r>
              <a:rPr lang="da-DK" dirty="0"/>
              <a:t>Skriv tekst</a:t>
            </a:r>
          </a:p>
        </p:txBody>
      </p:sp>
      <p:sp>
        <p:nvSpPr>
          <p:cNvPr id="8" name="Pladsholder til tekst 7">
            <a:extLst>
              <a:ext uri="{FF2B5EF4-FFF2-40B4-BE49-F238E27FC236}">
                <a16:creationId xmlns:a16="http://schemas.microsoft.com/office/drawing/2014/main" id="{C6809754-F9B3-4952-B28D-761D2044B7A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942702" y="3521676"/>
            <a:ext cx="1402535" cy="1467837"/>
          </a:xfrm>
        </p:spPr>
        <p:txBody>
          <a:bodyPr>
            <a:normAutofit/>
          </a:bodyPr>
          <a:lstStyle>
            <a:lvl1pPr marL="0" indent="0">
              <a:buNone/>
              <a:defRPr sz="800">
                <a:latin typeface="Montserrat" panose="00000500000000000000" pitchFamily="2" charset="0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Note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4BCC9752-C44F-4D0B-9666-247C9EC43BFA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17" name="Billede 16">
            <a:extLst>
              <a:ext uri="{FF2B5EF4-FFF2-40B4-BE49-F238E27FC236}">
                <a16:creationId xmlns:a16="http://schemas.microsoft.com/office/drawing/2014/main" id="{4CBD058A-7A26-4CE3-A97D-7BD1FCF3C75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18" name="Billede 17">
            <a:extLst>
              <a:ext uri="{FF2B5EF4-FFF2-40B4-BE49-F238E27FC236}">
                <a16:creationId xmlns:a16="http://schemas.microsoft.com/office/drawing/2014/main" id="{29AA6244-4A24-4FC1-84F2-16BE75F9F0D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8" y="779341"/>
            <a:ext cx="1855680" cy="620834"/>
          </a:xfrm>
          <a:prstGeom prst="rect">
            <a:avLst/>
          </a:prstGeom>
        </p:spPr>
      </p:pic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D5C340EC-F144-4F36-9717-272D99C597AC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a-DK"/>
              <a:t>Dokumenttitel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1AEBE1C-A6CF-4921-984D-84770766BED3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6601149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9_Til tryk"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90291DFC-4205-4F5C-84E1-5390A540CAE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7143920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74" name="think-cell Slide" r:id="rId5" imgW="378" imgH="379" progId="TCLayout.ActiveDocument.1">
                  <p:embed/>
                </p:oleObj>
              </mc:Choice>
              <mc:Fallback>
                <p:oleObj name="think-cell Slide" r:id="rId5" imgW="378" imgH="379" progId="TCLayout.ActiveDocument.1">
                  <p:embed/>
                  <p:pic>
                    <p:nvPicPr>
                      <p:cNvPr id="6" name="Objekt 5" hidden="1">
                        <a:extLst>
                          <a:ext uri="{FF2B5EF4-FFF2-40B4-BE49-F238E27FC236}">
                            <a16:creationId xmlns:a16="http://schemas.microsoft.com/office/drawing/2014/main" id="{90291DFC-4205-4F5C-84E1-5390A540CAE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2D577BFD-92AC-43FC-994B-E0A9B015053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02920" y="502920"/>
            <a:ext cx="2933700" cy="1651000"/>
          </a:xfrm>
        </p:spPr>
        <p:txBody>
          <a:bodyPr/>
          <a:lstStyle>
            <a:lvl1pPr marL="0" indent="0">
              <a:buNone/>
              <a:defRPr>
                <a:latin typeface="Montserrat" panose="00000500000000000000" pitchFamily="2" charset="0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Indsæt billede tekst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8D84E32B-46D3-4421-ADCF-252C16D82432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11" name="Billede 10">
            <a:extLst>
              <a:ext uri="{FF2B5EF4-FFF2-40B4-BE49-F238E27FC236}">
                <a16:creationId xmlns:a16="http://schemas.microsoft.com/office/drawing/2014/main" id="{E60D9E1B-07C4-4D4C-8921-DCB6FB91E25F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12" name="Billede 11">
            <a:extLst>
              <a:ext uri="{FF2B5EF4-FFF2-40B4-BE49-F238E27FC236}">
                <a16:creationId xmlns:a16="http://schemas.microsoft.com/office/drawing/2014/main" id="{FD7C64A3-5C28-45F4-9808-43F61310A8DE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8" y="779341"/>
            <a:ext cx="1855680" cy="620834"/>
          </a:xfrm>
          <a:prstGeom prst="rect">
            <a:avLst/>
          </a:prstGeom>
        </p:spPr>
      </p:pic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F72D78AC-BACD-4182-95B9-AF99FB64FBF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a-DK"/>
              <a:t>Dokumenttitel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1C299055-1759-4596-8D27-EA1A7B7E71B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040F99C2-3851-4279-9EA5-05E73F31808A}"/>
              </a:ext>
            </a:extLst>
          </p:cNvPr>
          <p:cNvSpPr txBox="1"/>
          <p:nvPr userDrawn="1"/>
        </p:nvSpPr>
        <p:spPr>
          <a:xfrm>
            <a:off x="7055627" y="1580736"/>
            <a:ext cx="2266173" cy="8728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Baggrundsbillede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Højreklik på siden, og vælge Formater baggrund.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I panelet til højre, under ”Indsæt billede fra”, klikkes på Fil.</a:t>
            </a:r>
            <a:br>
              <a:rPr lang="da-DK" sz="800" dirty="0">
                <a:latin typeface="Aleo" panose="00000500000000000000" pitchFamily="2" charset="0"/>
              </a:rPr>
            </a:br>
            <a:r>
              <a:rPr lang="da-DK" sz="800" dirty="0">
                <a:latin typeface="Aleo" panose="00000500000000000000" pitchFamily="2" charset="0"/>
              </a:rPr>
              <a:t>Udvælg derefter det ønskede billede.</a:t>
            </a:r>
          </a:p>
        </p:txBody>
      </p:sp>
    </p:spTree>
    <p:extLst>
      <p:ext uri="{BB962C8B-B14F-4D97-AF65-F5344CB8AC3E}">
        <p14:creationId xmlns:p14="http://schemas.microsoft.com/office/powerpoint/2010/main" val="28810454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gside_1_Til try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229FDF03-D10F-448C-BFEA-4683C4A5304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96850638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98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229FDF03-D10F-448C-BFEA-4683C4A530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Billede 13">
            <a:extLst>
              <a:ext uri="{FF2B5EF4-FFF2-40B4-BE49-F238E27FC236}">
                <a16:creationId xmlns:a16="http://schemas.microsoft.com/office/drawing/2014/main" id="{08A92A97-4B78-4848-AC4E-7EEE826CAE8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2737" y="8895913"/>
            <a:ext cx="1392242" cy="503999"/>
          </a:xfrm>
          <a:prstGeom prst="rect">
            <a:avLst/>
          </a:prstGeom>
        </p:spPr>
      </p:pic>
      <p:sp>
        <p:nvSpPr>
          <p:cNvPr id="16" name="Pladsholder til tekst 15">
            <a:extLst>
              <a:ext uri="{FF2B5EF4-FFF2-40B4-BE49-F238E27FC236}">
                <a16:creationId xmlns:a16="http://schemas.microsoft.com/office/drawing/2014/main" id="{B701A443-E6C7-4A5D-BD03-28503C04D8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7030" y="9050736"/>
            <a:ext cx="2173288" cy="219075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solidFill>
                  <a:schemeClr val="bg1"/>
                </a:solidFill>
                <a:latin typeface="+mj-lt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18" name="Pladsholder til tekst 17">
            <a:extLst>
              <a:ext uri="{FF2B5EF4-FFF2-40B4-BE49-F238E27FC236}">
                <a16:creationId xmlns:a16="http://schemas.microsoft.com/office/drawing/2014/main" id="{37D2A0E3-7483-4CA2-8522-80BA6809B8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2737" y="506087"/>
            <a:ext cx="2665756" cy="6866263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7" name="Pladsholder til tekst 17">
            <a:extLst>
              <a:ext uri="{FF2B5EF4-FFF2-40B4-BE49-F238E27FC236}">
                <a16:creationId xmlns:a16="http://schemas.microsoft.com/office/drawing/2014/main" id="{E8D4B6A9-7A90-484B-9243-D6213F38186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93771" y="506087"/>
            <a:ext cx="2665756" cy="6866263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281C023D-EF68-4E0B-8580-981BBA67BAAB}"/>
              </a:ext>
            </a:extLst>
          </p:cNvPr>
          <p:cNvSpPr txBox="1"/>
          <p:nvPr userDrawn="1"/>
        </p:nvSpPr>
        <p:spPr>
          <a:xfrm>
            <a:off x="70429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Bagside: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BC8971AF-1920-4163-8C15-4FC8847675FA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3419" y="208072"/>
            <a:ext cx="468065" cy="139812"/>
          </a:xfrm>
          <a:prstGeom prst="rect">
            <a:avLst/>
          </a:prstGeom>
        </p:spPr>
      </p:pic>
      <p:pic>
        <p:nvPicPr>
          <p:cNvPr id="11" name="Billede 10">
            <a:extLst>
              <a:ext uri="{FF2B5EF4-FFF2-40B4-BE49-F238E27FC236}">
                <a16:creationId xmlns:a16="http://schemas.microsoft.com/office/drawing/2014/main" id="{A9E8CBB4-86CF-4C4D-8A2C-36D169F15C70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927" y="791018"/>
            <a:ext cx="1170798" cy="884843"/>
          </a:xfrm>
          <a:prstGeom prst="rect">
            <a:avLst/>
          </a:prstGeom>
        </p:spPr>
      </p:pic>
      <p:sp>
        <p:nvSpPr>
          <p:cNvPr id="12" name="Tekstfelt 11">
            <a:extLst>
              <a:ext uri="{FF2B5EF4-FFF2-40B4-BE49-F238E27FC236}">
                <a16:creationId xmlns:a16="http://schemas.microsoft.com/office/drawing/2014/main" id="{99CB6E08-6ECF-4EA9-9D47-DCDD35C20CFC}"/>
              </a:ext>
            </a:extLst>
          </p:cNvPr>
          <p:cNvSpPr txBox="1"/>
          <p:nvPr userDrawn="1"/>
        </p:nvSpPr>
        <p:spPr>
          <a:xfrm>
            <a:off x="7042927" y="1752186"/>
            <a:ext cx="2266173" cy="69326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Baggrundsfarve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Højreklik på siden, og vælge Formater baggrund.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I panelet til højre klikkes på </a:t>
            </a:r>
            <a:br>
              <a:rPr lang="da-DK" sz="800" dirty="0">
                <a:latin typeface="Aleo" panose="00000500000000000000" pitchFamily="2" charset="0"/>
              </a:rPr>
            </a:br>
            <a:r>
              <a:rPr lang="da-DK" sz="800" dirty="0">
                <a:latin typeface="Aleo" panose="00000500000000000000" pitchFamily="2" charset="0"/>
              </a:rPr>
              <a:t>og vælg den ønskede farve</a:t>
            </a:r>
          </a:p>
        </p:txBody>
      </p:sp>
      <p:pic>
        <p:nvPicPr>
          <p:cNvPr id="13" name="Billede 12">
            <a:extLst>
              <a:ext uri="{FF2B5EF4-FFF2-40B4-BE49-F238E27FC236}">
                <a16:creationId xmlns:a16="http://schemas.microsoft.com/office/drawing/2014/main" id="{D6301611-367E-4CFD-A8B2-805CBDD97E84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9054" y="2099000"/>
            <a:ext cx="304721" cy="193238"/>
          </a:xfrm>
          <a:prstGeom prst="rect">
            <a:avLst/>
          </a:prstGeom>
        </p:spPr>
      </p:pic>
      <p:pic>
        <p:nvPicPr>
          <p:cNvPr id="15" name="Billede 14">
            <a:extLst>
              <a:ext uri="{FF2B5EF4-FFF2-40B4-BE49-F238E27FC236}">
                <a16:creationId xmlns:a16="http://schemas.microsoft.com/office/drawing/2014/main" id="{C504E98D-7F5F-4334-BC3E-F810969DD01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87"/>
          <a:stretch/>
        </p:blipFill>
        <p:spPr>
          <a:xfrm>
            <a:off x="7042927" y="2454978"/>
            <a:ext cx="1151748" cy="303727"/>
          </a:xfrm>
          <a:prstGeom prst="rect">
            <a:avLst/>
          </a:prstGeom>
        </p:spPr>
      </p:pic>
      <p:sp>
        <p:nvSpPr>
          <p:cNvPr id="17" name="Tekstfelt 16">
            <a:extLst>
              <a:ext uri="{FF2B5EF4-FFF2-40B4-BE49-F238E27FC236}">
                <a16:creationId xmlns:a16="http://schemas.microsoft.com/office/drawing/2014/main" id="{72882DB6-C774-4F20-B05A-A076F2EABC51}"/>
              </a:ext>
            </a:extLst>
          </p:cNvPr>
          <p:cNvSpPr txBox="1"/>
          <p:nvPr userDrawn="1"/>
        </p:nvSpPr>
        <p:spPr>
          <a:xfrm>
            <a:off x="7042926" y="8898936"/>
            <a:ext cx="2266173" cy="33419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ønsker. </a:t>
            </a:r>
          </a:p>
        </p:txBody>
      </p:sp>
    </p:spTree>
    <p:extLst>
      <p:ext uri="{BB962C8B-B14F-4D97-AF65-F5344CB8AC3E}">
        <p14:creationId xmlns:p14="http://schemas.microsoft.com/office/powerpoint/2010/main" val="76995883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gside_2_Til try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229FDF03-D10F-448C-BFEA-4683C4A5304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86632361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22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229FDF03-D10F-448C-BFEA-4683C4A530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Billede 13">
            <a:extLst>
              <a:ext uri="{FF2B5EF4-FFF2-40B4-BE49-F238E27FC236}">
                <a16:creationId xmlns:a16="http://schemas.microsoft.com/office/drawing/2014/main" id="{08A92A97-4B78-4848-AC4E-7EEE826CAE8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737" y="8895913"/>
            <a:ext cx="1392242" cy="504000"/>
          </a:xfrm>
          <a:prstGeom prst="rect">
            <a:avLst/>
          </a:prstGeom>
        </p:spPr>
      </p:pic>
      <p:sp>
        <p:nvSpPr>
          <p:cNvPr id="16" name="Pladsholder til tekst 15">
            <a:extLst>
              <a:ext uri="{FF2B5EF4-FFF2-40B4-BE49-F238E27FC236}">
                <a16:creationId xmlns:a16="http://schemas.microsoft.com/office/drawing/2014/main" id="{B701A443-E6C7-4A5D-BD03-28503C04D8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7030" y="9050736"/>
            <a:ext cx="2173288" cy="219075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latin typeface="+mj-lt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18" name="Pladsholder til tekst 17">
            <a:extLst>
              <a:ext uri="{FF2B5EF4-FFF2-40B4-BE49-F238E27FC236}">
                <a16:creationId xmlns:a16="http://schemas.microsoft.com/office/drawing/2014/main" id="{37D2A0E3-7483-4CA2-8522-80BA6809B8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2737" y="506087"/>
            <a:ext cx="2665756" cy="6866263"/>
          </a:xfrm>
        </p:spPr>
        <p:txBody>
          <a:bodyPr/>
          <a:lstStyle>
            <a:lvl1pPr marL="0" indent="0">
              <a:buNone/>
              <a:defRPr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7" name="Pladsholder til tekst 17">
            <a:extLst>
              <a:ext uri="{FF2B5EF4-FFF2-40B4-BE49-F238E27FC236}">
                <a16:creationId xmlns:a16="http://schemas.microsoft.com/office/drawing/2014/main" id="{E8D4B6A9-7A90-484B-9243-D6213F38186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93771" y="506087"/>
            <a:ext cx="2665756" cy="6866263"/>
          </a:xfrm>
        </p:spPr>
        <p:txBody>
          <a:bodyPr/>
          <a:lstStyle>
            <a:lvl1pPr marL="0" indent="0">
              <a:buNone/>
              <a:defRPr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965DC072-D806-4DE3-B2B6-569A0705CB1D}"/>
              </a:ext>
            </a:extLst>
          </p:cNvPr>
          <p:cNvSpPr txBox="1"/>
          <p:nvPr userDrawn="1"/>
        </p:nvSpPr>
        <p:spPr>
          <a:xfrm>
            <a:off x="70429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Bagside: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F33FAF50-A11C-4616-A3E0-B6285F85B9E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3419" y="208072"/>
            <a:ext cx="468065" cy="139812"/>
          </a:xfrm>
          <a:prstGeom prst="rect">
            <a:avLst/>
          </a:prstGeom>
        </p:spPr>
      </p:pic>
      <p:pic>
        <p:nvPicPr>
          <p:cNvPr id="11" name="Billede 10">
            <a:extLst>
              <a:ext uri="{FF2B5EF4-FFF2-40B4-BE49-F238E27FC236}">
                <a16:creationId xmlns:a16="http://schemas.microsoft.com/office/drawing/2014/main" id="{D1D9E8B1-2617-451E-BCDC-AE6DC32A43E8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927" y="791018"/>
            <a:ext cx="1170798" cy="884843"/>
          </a:xfrm>
          <a:prstGeom prst="rect">
            <a:avLst/>
          </a:prstGeom>
        </p:spPr>
      </p:pic>
      <p:sp>
        <p:nvSpPr>
          <p:cNvPr id="12" name="Tekstfelt 11">
            <a:extLst>
              <a:ext uri="{FF2B5EF4-FFF2-40B4-BE49-F238E27FC236}">
                <a16:creationId xmlns:a16="http://schemas.microsoft.com/office/drawing/2014/main" id="{5C1BA9AB-8B34-4713-AD18-4BE6985F1505}"/>
              </a:ext>
            </a:extLst>
          </p:cNvPr>
          <p:cNvSpPr txBox="1"/>
          <p:nvPr userDrawn="1"/>
        </p:nvSpPr>
        <p:spPr>
          <a:xfrm>
            <a:off x="7042927" y="1752186"/>
            <a:ext cx="2266173" cy="69326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Baggrundsfarve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Højreklik på siden, og vælge Formater baggrund.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I panelet til højre klikkes på </a:t>
            </a:r>
            <a:br>
              <a:rPr lang="da-DK" sz="800" dirty="0">
                <a:latin typeface="Aleo" panose="00000500000000000000" pitchFamily="2" charset="0"/>
              </a:rPr>
            </a:br>
            <a:r>
              <a:rPr lang="da-DK" sz="800" dirty="0">
                <a:latin typeface="Aleo" panose="00000500000000000000" pitchFamily="2" charset="0"/>
              </a:rPr>
              <a:t>og vælg den ønskede farve</a:t>
            </a:r>
          </a:p>
        </p:txBody>
      </p:sp>
      <p:pic>
        <p:nvPicPr>
          <p:cNvPr id="13" name="Billede 12">
            <a:extLst>
              <a:ext uri="{FF2B5EF4-FFF2-40B4-BE49-F238E27FC236}">
                <a16:creationId xmlns:a16="http://schemas.microsoft.com/office/drawing/2014/main" id="{1E8F7D96-83D5-43B6-B6A4-4A2B0F5E6339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9054" y="2099000"/>
            <a:ext cx="304721" cy="193238"/>
          </a:xfrm>
          <a:prstGeom prst="rect">
            <a:avLst/>
          </a:prstGeom>
        </p:spPr>
      </p:pic>
      <p:pic>
        <p:nvPicPr>
          <p:cNvPr id="15" name="Billede 14">
            <a:extLst>
              <a:ext uri="{FF2B5EF4-FFF2-40B4-BE49-F238E27FC236}">
                <a16:creationId xmlns:a16="http://schemas.microsoft.com/office/drawing/2014/main" id="{1A97480C-2C38-4EB4-9ED2-94C9EAAD2BF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87"/>
          <a:stretch/>
        </p:blipFill>
        <p:spPr>
          <a:xfrm>
            <a:off x="7042927" y="2454978"/>
            <a:ext cx="1151748" cy="303727"/>
          </a:xfrm>
          <a:prstGeom prst="rect">
            <a:avLst/>
          </a:prstGeom>
        </p:spPr>
      </p:pic>
      <p:sp>
        <p:nvSpPr>
          <p:cNvPr id="17" name="Tekstfelt 16">
            <a:extLst>
              <a:ext uri="{FF2B5EF4-FFF2-40B4-BE49-F238E27FC236}">
                <a16:creationId xmlns:a16="http://schemas.microsoft.com/office/drawing/2014/main" id="{FAF4366B-F480-43DF-86D9-0DCEF6BC8857}"/>
              </a:ext>
            </a:extLst>
          </p:cNvPr>
          <p:cNvSpPr txBox="1"/>
          <p:nvPr userDrawn="1"/>
        </p:nvSpPr>
        <p:spPr>
          <a:xfrm>
            <a:off x="7042926" y="8898936"/>
            <a:ext cx="2266173" cy="33419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ønsker. </a:t>
            </a:r>
          </a:p>
        </p:txBody>
      </p:sp>
    </p:spTree>
    <p:extLst>
      <p:ext uri="{BB962C8B-B14F-4D97-AF65-F5344CB8AC3E}">
        <p14:creationId xmlns:p14="http://schemas.microsoft.com/office/powerpoint/2010/main" val="4053977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4_Print selv"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229FDF03-D10F-448C-BFEA-4683C4A5304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55055202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8" name="think-cell Slide" r:id="rId5" imgW="378" imgH="379" progId="TCLayout.ActiveDocument.1">
                  <p:embed/>
                </p:oleObj>
              </mc:Choice>
              <mc:Fallback>
                <p:oleObj name="think-cell Slide" r:id="rId5" imgW="378" imgH="379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229FDF03-D10F-448C-BFEA-4683C4A530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el 4">
            <a:extLst>
              <a:ext uri="{FF2B5EF4-FFF2-40B4-BE49-F238E27FC236}">
                <a16:creationId xmlns:a16="http://schemas.microsoft.com/office/drawing/2014/main" id="{7E276AC7-C754-4C00-A162-BCDE31E2B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832" y="2527618"/>
            <a:ext cx="5849938" cy="1520825"/>
          </a:xfrm>
        </p:spPr>
        <p:txBody>
          <a:bodyPr vert="horz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pic>
        <p:nvPicPr>
          <p:cNvPr id="14" name="Billede 13">
            <a:extLst>
              <a:ext uri="{FF2B5EF4-FFF2-40B4-BE49-F238E27FC236}">
                <a16:creationId xmlns:a16="http://schemas.microsoft.com/office/drawing/2014/main" id="{08A92A97-4B78-4848-AC4E-7EEE826CAE8B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0380" y="505650"/>
            <a:ext cx="1392242" cy="503999"/>
          </a:xfrm>
          <a:prstGeom prst="rect">
            <a:avLst/>
          </a:prstGeom>
        </p:spPr>
      </p:pic>
      <p:sp>
        <p:nvSpPr>
          <p:cNvPr id="16" name="Pladsholder til tekst 15">
            <a:extLst>
              <a:ext uri="{FF2B5EF4-FFF2-40B4-BE49-F238E27FC236}">
                <a16:creationId xmlns:a16="http://schemas.microsoft.com/office/drawing/2014/main" id="{B701A443-E6C7-4A5D-BD03-28503C04D8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7030" y="648112"/>
            <a:ext cx="2173288" cy="219075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solidFill>
                  <a:schemeClr val="bg1"/>
                </a:solidFill>
                <a:latin typeface="+mj-lt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18" name="Pladsholder til tekst 17">
            <a:extLst>
              <a:ext uri="{FF2B5EF4-FFF2-40B4-BE49-F238E27FC236}">
                <a16:creationId xmlns:a16="http://schemas.microsoft.com/office/drawing/2014/main" id="{37D2A0E3-7483-4CA2-8522-80BA6809B8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0832" y="7375525"/>
            <a:ext cx="4194174" cy="150495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A9C45786-B072-426A-91BC-12F768CE36CA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forside: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forsider. </a:t>
            </a:r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334068A2-B414-45B7-892C-23F2A88B0F67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11" name="Billede 10">
            <a:extLst>
              <a:ext uri="{FF2B5EF4-FFF2-40B4-BE49-F238E27FC236}">
                <a16:creationId xmlns:a16="http://schemas.microsoft.com/office/drawing/2014/main" id="{2B3178DA-78FD-433A-93C5-6D1FC036973A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7" y="742340"/>
            <a:ext cx="2266173" cy="581429"/>
          </a:xfrm>
          <a:prstGeom prst="rect">
            <a:avLst/>
          </a:prstGeom>
        </p:spPr>
      </p:pic>
      <p:sp>
        <p:nvSpPr>
          <p:cNvPr id="12" name="Tekstfelt 11">
            <a:extLst>
              <a:ext uri="{FF2B5EF4-FFF2-40B4-BE49-F238E27FC236}">
                <a16:creationId xmlns:a16="http://schemas.microsoft.com/office/drawing/2014/main" id="{32C0A704-B07C-409C-97A8-3F8F10134F5D}"/>
              </a:ext>
            </a:extLst>
          </p:cNvPr>
          <p:cNvSpPr txBox="1"/>
          <p:nvPr userDrawn="1"/>
        </p:nvSpPr>
        <p:spPr>
          <a:xfrm>
            <a:off x="7055627" y="1524000"/>
            <a:ext cx="2266173" cy="513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</a:t>
            </a:r>
          </a:p>
          <a:p>
            <a:pPr>
              <a:lnSpc>
                <a:spcPts val="1400"/>
              </a:lnSpc>
            </a:pPr>
            <a:r>
              <a:rPr lang="da-DK" sz="800" u="sng" dirty="0">
                <a:latin typeface="Aleo" panose="00000500000000000000" pitchFamily="2" charset="0"/>
              </a:rPr>
              <a:t>HUSK</a:t>
            </a:r>
            <a:r>
              <a:rPr lang="da-DK" sz="800" dirty="0">
                <a:latin typeface="Aleo" panose="00000500000000000000" pitchFamily="2" charset="0"/>
              </a:rPr>
              <a:t> at opdatere bagsiden med samme tekst. 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2D4C1C68-5796-43A7-A6A0-4708F5FD16C5}"/>
              </a:ext>
            </a:extLst>
          </p:cNvPr>
          <p:cNvSpPr txBox="1"/>
          <p:nvPr userDrawn="1"/>
        </p:nvSpPr>
        <p:spPr>
          <a:xfrm>
            <a:off x="7055627" y="2237961"/>
            <a:ext cx="2266173" cy="8728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Baggrundsbillede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Højreklik på siden, og vælge Formater baggrund.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I panelet til højre, under ”Indsæt billede fra”, klikkes på Fil.</a:t>
            </a:r>
            <a:br>
              <a:rPr lang="da-DK" sz="800" dirty="0">
                <a:latin typeface="Aleo" panose="00000500000000000000" pitchFamily="2" charset="0"/>
              </a:rPr>
            </a:br>
            <a:r>
              <a:rPr lang="da-DK" sz="800" dirty="0">
                <a:latin typeface="Aleo" panose="00000500000000000000" pitchFamily="2" charset="0"/>
              </a:rPr>
              <a:t>Udvælg derefter det ønskede billede.</a:t>
            </a:r>
          </a:p>
        </p:txBody>
      </p:sp>
    </p:spTree>
    <p:extLst>
      <p:ext uri="{BB962C8B-B14F-4D97-AF65-F5344CB8AC3E}">
        <p14:creationId xmlns:p14="http://schemas.microsoft.com/office/powerpoint/2010/main" val="2284696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5_Print selv"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kstfelt 18">
            <a:extLst>
              <a:ext uri="{FF2B5EF4-FFF2-40B4-BE49-F238E27FC236}">
                <a16:creationId xmlns:a16="http://schemas.microsoft.com/office/drawing/2014/main" id="{38A0BC56-0558-43E8-93CF-D2DE7B2829F5}"/>
              </a:ext>
            </a:extLst>
          </p:cNvPr>
          <p:cNvSpPr txBox="1"/>
          <p:nvPr userDrawn="1"/>
        </p:nvSpPr>
        <p:spPr>
          <a:xfrm>
            <a:off x="7055627" y="2237961"/>
            <a:ext cx="2266173" cy="8728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Baggrundsbillede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Højreklik på siden, og vælge Formater baggrund.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I panelet til højre, under ”Indsæt billede fra”, klikkes på Fil.</a:t>
            </a:r>
            <a:br>
              <a:rPr lang="da-DK" sz="800" dirty="0">
                <a:latin typeface="Aleo" panose="00000500000000000000" pitchFamily="2" charset="0"/>
              </a:rPr>
            </a:br>
            <a:r>
              <a:rPr lang="da-DK" sz="800" dirty="0">
                <a:latin typeface="Aleo" panose="00000500000000000000" pitchFamily="2" charset="0"/>
              </a:rPr>
              <a:t>Udvælg derefter det ønskede billede.</a:t>
            </a:r>
          </a:p>
        </p:txBody>
      </p:sp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229FDF03-D10F-448C-BFEA-4683C4A5304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41594629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2" name="think-cell Slide" r:id="rId5" imgW="378" imgH="379" progId="TCLayout.ActiveDocument.1">
                  <p:embed/>
                </p:oleObj>
              </mc:Choice>
              <mc:Fallback>
                <p:oleObj name="think-cell Slide" r:id="rId5" imgW="378" imgH="379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229FDF03-D10F-448C-BFEA-4683C4A530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el 4">
            <a:extLst>
              <a:ext uri="{FF2B5EF4-FFF2-40B4-BE49-F238E27FC236}">
                <a16:creationId xmlns:a16="http://schemas.microsoft.com/office/drawing/2014/main" id="{7E276AC7-C754-4C00-A162-BCDE31E2B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832" y="2527618"/>
            <a:ext cx="5849938" cy="1520825"/>
          </a:xfrm>
        </p:spPr>
        <p:txBody>
          <a:bodyPr vert="horz"/>
          <a:lstStyle/>
          <a:p>
            <a:r>
              <a:rPr lang="da-DK" smtClean="0"/>
              <a:t>Klik for at redigere i master</a:t>
            </a:r>
            <a:endParaRPr lang="da-DK" dirty="0"/>
          </a:p>
        </p:txBody>
      </p:sp>
      <p:pic>
        <p:nvPicPr>
          <p:cNvPr id="14" name="Billede 13">
            <a:extLst>
              <a:ext uri="{FF2B5EF4-FFF2-40B4-BE49-F238E27FC236}">
                <a16:creationId xmlns:a16="http://schemas.microsoft.com/office/drawing/2014/main" id="{08A92A97-4B78-4848-AC4E-7EEE826CAE8B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380" y="505650"/>
            <a:ext cx="1392242" cy="504000"/>
          </a:xfrm>
          <a:prstGeom prst="rect">
            <a:avLst/>
          </a:prstGeom>
        </p:spPr>
      </p:pic>
      <p:sp>
        <p:nvSpPr>
          <p:cNvPr id="16" name="Pladsholder til tekst 15">
            <a:extLst>
              <a:ext uri="{FF2B5EF4-FFF2-40B4-BE49-F238E27FC236}">
                <a16:creationId xmlns:a16="http://schemas.microsoft.com/office/drawing/2014/main" id="{B701A443-E6C7-4A5D-BD03-28503C04D8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7030" y="648112"/>
            <a:ext cx="2173288" cy="219075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latin typeface="+mj-lt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18" name="Pladsholder til tekst 17">
            <a:extLst>
              <a:ext uri="{FF2B5EF4-FFF2-40B4-BE49-F238E27FC236}">
                <a16:creationId xmlns:a16="http://schemas.microsoft.com/office/drawing/2014/main" id="{37D2A0E3-7483-4CA2-8522-80BA6809B8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0832" y="7375525"/>
            <a:ext cx="4194174" cy="1504950"/>
          </a:xfrm>
        </p:spPr>
        <p:txBody>
          <a:bodyPr/>
          <a:lstStyle>
            <a:lvl1pPr marL="0" indent="0">
              <a:buNone/>
              <a:defRPr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F0E36EDD-0903-4861-AA21-0174374273DC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forside: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forsider. </a:t>
            </a:r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CED43425-7139-407E-B0D7-BEA87A3DF76E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11" name="Billede 10">
            <a:extLst>
              <a:ext uri="{FF2B5EF4-FFF2-40B4-BE49-F238E27FC236}">
                <a16:creationId xmlns:a16="http://schemas.microsoft.com/office/drawing/2014/main" id="{8BF1C071-7E4D-41A8-BA13-D6D852991844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7" y="742340"/>
            <a:ext cx="2266173" cy="581429"/>
          </a:xfrm>
          <a:prstGeom prst="rect">
            <a:avLst/>
          </a:prstGeom>
        </p:spPr>
      </p:pic>
      <p:sp>
        <p:nvSpPr>
          <p:cNvPr id="12" name="Tekstfelt 11">
            <a:extLst>
              <a:ext uri="{FF2B5EF4-FFF2-40B4-BE49-F238E27FC236}">
                <a16:creationId xmlns:a16="http://schemas.microsoft.com/office/drawing/2014/main" id="{B2CCCC3F-418C-4F7F-944D-6453AB3C7A03}"/>
              </a:ext>
            </a:extLst>
          </p:cNvPr>
          <p:cNvSpPr txBox="1"/>
          <p:nvPr userDrawn="1"/>
        </p:nvSpPr>
        <p:spPr>
          <a:xfrm>
            <a:off x="7055627" y="1524000"/>
            <a:ext cx="2266173" cy="513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</a:t>
            </a:r>
          </a:p>
          <a:p>
            <a:pPr>
              <a:lnSpc>
                <a:spcPts val="1400"/>
              </a:lnSpc>
            </a:pPr>
            <a:r>
              <a:rPr lang="da-DK" sz="800" u="sng" dirty="0">
                <a:latin typeface="Aleo" panose="00000500000000000000" pitchFamily="2" charset="0"/>
              </a:rPr>
              <a:t>HUSK</a:t>
            </a:r>
            <a:r>
              <a:rPr lang="da-DK" sz="800" dirty="0">
                <a:latin typeface="Aleo" panose="00000500000000000000" pitchFamily="2" charset="0"/>
              </a:rPr>
              <a:t> at opdatere bagsiden med samme tekst. </a:t>
            </a:r>
          </a:p>
        </p:txBody>
      </p:sp>
    </p:spTree>
    <p:extLst>
      <p:ext uri="{BB962C8B-B14F-4D97-AF65-F5344CB8AC3E}">
        <p14:creationId xmlns:p14="http://schemas.microsoft.com/office/powerpoint/2010/main" val="94796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6_Print sel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229FDF03-D10F-448C-BFEA-4683C4A5304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73085423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6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229FDF03-D10F-448C-BFEA-4683C4A530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el 4">
            <a:extLst>
              <a:ext uri="{FF2B5EF4-FFF2-40B4-BE49-F238E27FC236}">
                <a16:creationId xmlns:a16="http://schemas.microsoft.com/office/drawing/2014/main" id="{7E276AC7-C754-4C00-A162-BCDE31E2B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834" y="5345113"/>
            <a:ext cx="5849938" cy="1520825"/>
          </a:xfrm>
        </p:spPr>
        <p:txBody>
          <a:bodyPr vert="horz"/>
          <a:lstStyle/>
          <a:p>
            <a:r>
              <a:rPr lang="da-DK" smtClean="0"/>
              <a:t>Klik for at redigere i master</a:t>
            </a:r>
            <a:endParaRPr lang="da-DK" dirty="0"/>
          </a:p>
        </p:txBody>
      </p:sp>
      <p:pic>
        <p:nvPicPr>
          <p:cNvPr id="14" name="Billede 13">
            <a:extLst>
              <a:ext uri="{FF2B5EF4-FFF2-40B4-BE49-F238E27FC236}">
                <a16:creationId xmlns:a16="http://schemas.microsoft.com/office/drawing/2014/main" id="{08A92A97-4B78-4848-AC4E-7EEE826CAE8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380" y="505650"/>
            <a:ext cx="1392242" cy="504000"/>
          </a:xfrm>
          <a:prstGeom prst="rect">
            <a:avLst/>
          </a:prstGeom>
        </p:spPr>
      </p:pic>
      <p:sp>
        <p:nvSpPr>
          <p:cNvPr id="16" name="Pladsholder til tekst 15">
            <a:extLst>
              <a:ext uri="{FF2B5EF4-FFF2-40B4-BE49-F238E27FC236}">
                <a16:creationId xmlns:a16="http://schemas.microsoft.com/office/drawing/2014/main" id="{B701A443-E6C7-4A5D-BD03-28503C04D88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7030" y="648112"/>
            <a:ext cx="2173288" cy="219075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latin typeface="+mj-lt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18" name="Pladsholder til tekst 17">
            <a:extLst>
              <a:ext uri="{FF2B5EF4-FFF2-40B4-BE49-F238E27FC236}">
                <a16:creationId xmlns:a16="http://schemas.microsoft.com/office/drawing/2014/main" id="{37D2A0E3-7483-4CA2-8522-80BA6809B8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0834" y="7375527"/>
            <a:ext cx="4194174" cy="1504950"/>
          </a:xfrm>
        </p:spPr>
        <p:txBody>
          <a:bodyPr/>
          <a:lstStyle>
            <a:lvl1pPr marL="0" indent="0">
              <a:buNone/>
              <a:defRPr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10" name="Pladsholder til billede 9">
            <a:extLst>
              <a:ext uri="{FF2B5EF4-FFF2-40B4-BE49-F238E27FC236}">
                <a16:creationId xmlns:a16="http://schemas.microsoft.com/office/drawing/2014/main" id="{C74453FF-55EF-4B85-9E9E-E2524AE744F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10834" y="1519238"/>
            <a:ext cx="5840413" cy="34702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0EC41545-31F2-4790-9FBF-D8E0FC81B99E}"/>
              </a:ext>
            </a:extLst>
          </p:cNvPr>
          <p:cNvSpPr txBox="1"/>
          <p:nvPr userDrawn="1"/>
        </p:nvSpPr>
        <p:spPr>
          <a:xfrm>
            <a:off x="70429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forside: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forsider. </a:t>
            </a:r>
          </a:p>
        </p:txBody>
      </p:sp>
      <p:pic>
        <p:nvPicPr>
          <p:cNvPr id="19" name="Billede 18">
            <a:extLst>
              <a:ext uri="{FF2B5EF4-FFF2-40B4-BE49-F238E27FC236}">
                <a16:creationId xmlns:a16="http://schemas.microsoft.com/office/drawing/2014/main" id="{D387DF33-5A5B-465F-B7C5-5E9B74840ED1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3419" y="208072"/>
            <a:ext cx="468065" cy="139812"/>
          </a:xfrm>
          <a:prstGeom prst="rect">
            <a:avLst/>
          </a:prstGeom>
        </p:spPr>
      </p:pic>
      <p:pic>
        <p:nvPicPr>
          <p:cNvPr id="20" name="Billede 19">
            <a:extLst>
              <a:ext uri="{FF2B5EF4-FFF2-40B4-BE49-F238E27FC236}">
                <a16:creationId xmlns:a16="http://schemas.microsoft.com/office/drawing/2014/main" id="{F38144E7-5176-4C91-A6D1-32BDED9AB48A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927" y="742340"/>
            <a:ext cx="2266173" cy="581429"/>
          </a:xfrm>
          <a:prstGeom prst="rect">
            <a:avLst/>
          </a:prstGeom>
        </p:spPr>
      </p:pic>
      <p:sp>
        <p:nvSpPr>
          <p:cNvPr id="21" name="Tekstfelt 20">
            <a:extLst>
              <a:ext uri="{FF2B5EF4-FFF2-40B4-BE49-F238E27FC236}">
                <a16:creationId xmlns:a16="http://schemas.microsoft.com/office/drawing/2014/main" id="{6D70737C-83A9-4440-B9FE-EEFEE5D9EDD6}"/>
              </a:ext>
            </a:extLst>
          </p:cNvPr>
          <p:cNvSpPr txBox="1"/>
          <p:nvPr userDrawn="1"/>
        </p:nvSpPr>
        <p:spPr>
          <a:xfrm>
            <a:off x="7042927" y="1524000"/>
            <a:ext cx="2266173" cy="513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</a:t>
            </a:r>
          </a:p>
          <a:p>
            <a:pPr>
              <a:lnSpc>
                <a:spcPts val="1400"/>
              </a:lnSpc>
            </a:pPr>
            <a:r>
              <a:rPr lang="da-DK" sz="800" u="sng" dirty="0">
                <a:latin typeface="Aleo" panose="00000500000000000000" pitchFamily="2" charset="0"/>
              </a:rPr>
              <a:t>HUSK</a:t>
            </a:r>
            <a:r>
              <a:rPr lang="da-DK" sz="800" dirty="0">
                <a:latin typeface="Aleo" panose="00000500000000000000" pitchFamily="2" charset="0"/>
              </a:rPr>
              <a:t> at opdatere bagsiden med samme tekst. </a:t>
            </a: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05054E60-DC26-41FA-A91D-15F5D445CC80}"/>
              </a:ext>
            </a:extLst>
          </p:cNvPr>
          <p:cNvSpPr txBox="1"/>
          <p:nvPr userDrawn="1"/>
        </p:nvSpPr>
        <p:spPr>
          <a:xfrm>
            <a:off x="7042926" y="2237961"/>
            <a:ext cx="2266173" cy="10523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Indsæt 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Klik på ikonet og vælg det ønskede billede.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Efterfølgende klikker du på billedet med højre musetast, og vælger Beskær.</a:t>
            </a:r>
          </a:p>
          <a:p>
            <a:pPr>
              <a:lnSpc>
                <a:spcPts val="1400"/>
              </a:lnSpc>
            </a:pPr>
            <a:endParaRPr lang="da-DK" sz="800" dirty="0">
              <a:latin typeface="Aleo" panose="00000500000000000000" pitchFamily="2" charset="0"/>
            </a:endParaRP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nu tilpasse visningen.</a:t>
            </a:r>
          </a:p>
        </p:txBody>
      </p:sp>
      <p:pic>
        <p:nvPicPr>
          <p:cNvPr id="23" name="Billede 22">
            <a:extLst>
              <a:ext uri="{FF2B5EF4-FFF2-40B4-BE49-F238E27FC236}">
                <a16:creationId xmlns:a16="http://schemas.microsoft.com/office/drawing/2014/main" id="{77F8F0F5-4242-475A-9D60-22B19C6AC980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3560" y="2769621"/>
            <a:ext cx="335584" cy="402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248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1_Print sel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90291DFC-4205-4F5C-84E1-5390A540CAE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62509727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0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6" name="Objekt 5" hidden="1">
                        <a:extLst>
                          <a:ext uri="{FF2B5EF4-FFF2-40B4-BE49-F238E27FC236}">
                            <a16:creationId xmlns:a16="http://schemas.microsoft.com/office/drawing/2014/main" id="{90291DFC-4205-4F5C-84E1-5390A540CAE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Pladsholder til billede 7">
            <a:extLst>
              <a:ext uri="{FF2B5EF4-FFF2-40B4-BE49-F238E27FC236}">
                <a16:creationId xmlns:a16="http://schemas.microsoft.com/office/drawing/2014/main" id="{FCF736EB-9D69-4B6B-BC80-4D9EBCD74E3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1650" y="501650"/>
            <a:ext cx="5843588" cy="8636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2D577BFD-92AC-43FC-994B-E0A9B015053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77900" y="787400"/>
            <a:ext cx="2451100" cy="1358900"/>
          </a:xfrm>
        </p:spPr>
        <p:txBody>
          <a:bodyPr/>
          <a:lstStyle>
            <a:lvl1pPr marL="0" indent="0">
              <a:buNone/>
              <a:defRPr>
                <a:latin typeface="Montserrat" panose="00000500000000000000" pitchFamily="2" charset="0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Indsæt billedtekst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AF4941EA-027A-4D5D-AE44-2F5608489A39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id="{DEA326E3-B8CB-4843-A1D4-37D2F06FB2F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13" name="Billede 12">
            <a:extLst>
              <a:ext uri="{FF2B5EF4-FFF2-40B4-BE49-F238E27FC236}">
                <a16:creationId xmlns:a16="http://schemas.microsoft.com/office/drawing/2014/main" id="{3DA3F916-A52E-470F-A8FE-4A555FC46DF2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8" y="779341"/>
            <a:ext cx="1855680" cy="620834"/>
          </a:xfrm>
          <a:prstGeom prst="rect">
            <a:avLst/>
          </a:prstGeom>
        </p:spPr>
      </p:pic>
      <p:sp>
        <p:nvSpPr>
          <p:cNvPr id="16" name="Tekstfelt 15">
            <a:extLst>
              <a:ext uri="{FF2B5EF4-FFF2-40B4-BE49-F238E27FC236}">
                <a16:creationId xmlns:a16="http://schemas.microsoft.com/office/drawing/2014/main" id="{0D0A73DA-2CA6-44D5-8FC0-1EF128892044}"/>
              </a:ext>
            </a:extLst>
          </p:cNvPr>
          <p:cNvSpPr txBox="1"/>
          <p:nvPr userDrawn="1"/>
        </p:nvSpPr>
        <p:spPr>
          <a:xfrm>
            <a:off x="7055626" y="1580736"/>
            <a:ext cx="2266173" cy="10523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Indsæt 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Klik på ikonet og vælg det ønskede billede.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Efterfølgende klikker du på billedet med højre musetast, og vælger Beskær.</a:t>
            </a:r>
          </a:p>
          <a:p>
            <a:pPr>
              <a:lnSpc>
                <a:spcPts val="1400"/>
              </a:lnSpc>
            </a:pPr>
            <a:endParaRPr lang="da-DK" sz="800" dirty="0">
              <a:latin typeface="Aleo" panose="00000500000000000000" pitchFamily="2" charset="0"/>
            </a:endParaRP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nu tilpasse visningen.</a:t>
            </a:r>
          </a:p>
        </p:txBody>
      </p:sp>
      <p:pic>
        <p:nvPicPr>
          <p:cNvPr id="17" name="Billede 16">
            <a:extLst>
              <a:ext uri="{FF2B5EF4-FFF2-40B4-BE49-F238E27FC236}">
                <a16:creationId xmlns:a16="http://schemas.microsoft.com/office/drawing/2014/main" id="{1ECC8F86-FABD-44A5-BFC0-928731936AB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260" y="2112396"/>
            <a:ext cx="335584" cy="402701"/>
          </a:xfrm>
          <a:prstGeom prst="rect">
            <a:avLst/>
          </a:prstGeom>
        </p:spPr>
      </p:pic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493A54F1-064D-40D7-9E0E-26B97B0B1E3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a-DK"/>
              <a:t>Dokumenttitel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220306F8-5D96-43D3-BD37-1132F54C94A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63556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2_Print sel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6CC1739A-A5B6-401B-A7BA-1BEF18E2E89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31972839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4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6" name="Objekt 5" hidden="1">
                        <a:extLst>
                          <a:ext uri="{FF2B5EF4-FFF2-40B4-BE49-F238E27FC236}">
                            <a16:creationId xmlns:a16="http://schemas.microsoft.com/office/drawing/2014/main" id="{6CC1739A-A5B6-401B-A7BA-1BEF18E2E89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Pladsholder til billede 7">
            <a:extLst>
              <a:ext uri="{FF2B5EF4-FFF2-40B4-BE49-F238E27FC236}">
                <a16:creationId xmlns:a16="http://schemas.microsoft.com/office/drawing/2014/main" id="{DE3FD8C8-F1AE-45BC-8CAF-C99EBA959C0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0038" y="500380"/>
            <a:ext cx="5849938" cy="449421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8ED2FCF7-4EBD-4161-99A9-81E5CDC53F8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10038" y="5077854"/>
            <a:ext cx="2928937" cy="569913"/>
          </a:xfrm>
        </p:spPr>
        <p:txBody>
          <a:bodyPr>
            <a:normAutofit/>
          </a:bodyPr>
          <a:lstStyle>
            <a:lvl1pPr marL="0" indent="0">
              <a:buNone/>
              <a:defRPr sz="800">
                <a:latin typeface="Montserrat" panose="00000500000000000000" pitchFamily="2" charset="0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Skriv billedtekst</a:t>
            </a:r>
          </a:p>
        </p:txBody>
      </p:sp>
      <p:sp>
        <p:nvSpPr>
          <p:cNvPr id="12" name="Pladsholder til tekst 11">
            <a:extLst>
              <a:ext uri="{FF2B5EF4-FFF2-40B4-BE49-F238E27FC236}">
                <a16:creationId xmlns:a16="http://schemas.microsoft.com/office/drawing/2014/main" id="{66ED8BC2-CCC0-42BF-8BC0-5D4DFFC260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10038" y="5988736"/>
            <a:ext cx="2928938" cy="338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Overskrift</a:t>
            </a:r>
          </a:p>
        </p:txBody>
      </p:sp>
      <p:sp>
        <p:nvSpPr>
          <p:cNvPr id="14" name="Pladsholder til tekst 13">
            <a:extLst>
              <a:ext uri="{FF2B5EF4-FFF2-40B4-BE49-F238E27FC236}">
                <a16:creationId xmlns:a16="http://schemas.microsoft.com/office/drawing/2014/main" id="{414E84E3-172D-46FA-B362-304CBC42EF7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10038" y="6370638"/>
            <a:ext cx="5849938" cy="2519362"/>
          </a:xfrm>
        </p:spPr>
        <p:txBody>
          <a:bodyPr numCol="2" spcCol="504000"/>
          <a:lstStyle>
            <a:lvl1pPr marL="0" indent="0">
              <a:buNone/>
              <a:defRPr>
                <a:latin typeface="Aleo" panose="00000500000000000000" pitchFamily="2" charset="0"/>
              </a:defRPr>
            </a:lvl1pPr>
          </a:lstStyle>
          <a:p>
            <a:pPr lvl="0"/>
            <a:r>
              <a:rPr lang="da-DK" dirty="0"/>
              <a:t>Tekst i to spalter</a:t>
            </a: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B10BCBAE-C569-48CA-889B-B812E521E8C5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24" name="Billede 23">
            <a:extLst>
              <a:ext uri="{FF2B5EF4-FFF2-40B4-BE49-F238E27FC236}">
                <a16:creationId xmlns:a16="http://schemas.microsoft.com/office/drawing/2014/main" id="{21FF0AF8-9F52-48D7-B981-0F6B8C675AC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25" name="Billede 24">
            <a:extLst>
              <a:ext uri="{FF2B5EF4-FFF2-40B4-BE49-F238E27FC236}">
                <a16:creationId xmlns:a16="http://schemas.microsoft.com/office/drawing/2014/main" id="{150F6B6D-78FA-41F8-AE49-6978C84FC741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8" y="779341"/>
            <a:ext cx="1855680" cy="620834"/>
          </a:xfrm>
          <a:prstGeom prst="rect">
            <a:avLst/>
          </a:prstGeom>
        </p:spPr>
      </p:pic>
      <p:sp>
        <p:nvSpPr>
          <p:cNvPr id="28" name="Tekstfelt 27">
            <a:extLst>
              <a:ext uri="{FF2B5EF4-FFF2-40B4-BE49-F238E27FC236}">
                <a16:creationId xmlns:a16="http://schemas.microsoft.com/office/drawing/2014/main" id="{3FFB0F68-25CE-4848-8197-D3E79E2AA011}"/>
              </a:ext>
            </a:extLst>
          </p:cNvPr>
          <p:cNvSpPr txBox="1"/>
          <p:nvPr userDrawn="1"/>
        </p:nvSpPr>
        <p:spPr>
          <a:xfrm>
            <a:off x="7055626" y="1523586"/>
            <a:ext cx="2266173" cy="10523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Indsæt 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Klik på ikonet og vælg det ønskede billede.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Efterfølgende klikker du på billedet med højre musetast, og vælger Beskær.</a:t>
            </a:r>
          </a:p>
          <a:p>
            <a:pPr>
              <a:lnSpc>
                <a:spcPts val="1400"/>
              </a:lnSpc>
            </a:pPr>
            <a:endParaRPr lang="da-DK" sz="800" dirty="0">
              <a:latin typeface="Aleo" panose="00000500000000000000" pitchFamily="2" charset="0"/>
            </a:endParaRP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nu tilpasse visningen.</a:t>
            </a:r>
          </a:p>
        </p:txBody>
      </p:sp>
      <p:pic>
        <p:nvPicPr>
          <p:cNvPr id="29" name="Billede 28">
            <a:extLst>
              <a:ext uri="{FF2B5EF4-FFF2-40B4-BE49-F238E27FC236}">
                <a16:creationId xmlns:a16="http://schemas.microsoft.com/office/drawing/2014/main" id="{1E6CE144-E233-4F7B-889A-4F1F0C047B5E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260" y="2055246"/>
            <a:ext cx="335584" cy="402701"/>
          </a:xfrm>
          <a:prstGeom prst="rect">
            <a:avLst/>
          </a:prstGeom>
        </p:spPr>
      </p:pic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CD5B7369-6B23-4C3E-B107-D5C40F15A408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a-DK"/>
              <a:t>Dokumenttitel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02BD18F-5639-4CAE-AA7A-39836FD1BE08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67579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3_Print sel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6CC1739A-A5B6-401B-A7BA-1BEF18E2E89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8330541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8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6" name="Objekt 5" hidden="1">
                        <a:extLst>
                          <a:ext uri="{FF2B5EF4-FFF2-40B4-BE49-F238E27FC236}">
                            <a16:creationId xmlns:a16="http://schemas.microsoft.com/office/drawing/2014/main" id="{6CC1739A-A5B6-401B-A7BA-1BEF18E2E89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Pladsholder til billede 7">
            <a:extLst>
              <a:ext uri="{FF2B5EF4-FFF2-40B4-BE49-F238E27FC236}">
                <a16:creationId xmlns:a16="http://schemas.microsoft.com/office/drawing/2014/main" id="{DE3FD8C8-F1AE-45BC-8CAF-C99EBA959C0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0038" y="4256852"/>
            <a:ext cx="5849938" cy="449421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8ED2FCF7-4EBD-4161-99A9-81E5CDC53F8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10038" y="8834326"/>
            <a:ext cx="2928937" cy="569913"/>
          </a:xfrm>
        </p:spPr>
        <p:txBody>
          <a:bodyPr>
            <a:normAutofit/>
          </a:bodyPr>
          <a:lstStyle>
            <a:lvl1pPr marL="0" indent="0">
              <a:buNone/>
              <a:defRPr sz="800">
                <a:latin typeface="Montserrat" panose="00000500000000000000" pitchFamily="2" charset="0"/>
              </a:defRPr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Skriv billedtekst</a:t>
            </a:r>
          </a:p>
        </p:txBody>
      </p:sp>
      <p:sp>
        <p:nvSpPr>
          <p:cNvPr id="12" name="Pladsholder til tekst 11">
            <a:extLst>
              <a:ext uri="{FF2B5EF4-FFF2-40B4-BE49-F238E27FC236}">
                <a16:creationId xmlns:a16="http://schemas.microsoft.com/office/drawing/2014/main" id="{66ED8BC2-CCC0-42BF-8BC0-5D4DFFC260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10038" y="502320"/>
            <a:ext cx="2928938" cy="338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660380" indent="0">
              <a:buNone/>
              <a:defRPr/>
            </a:lvl2pPr>
            <a:lvl3pPr marL="1320759" indent="0">
              <a:buNone/>
              <a:defRPr/>
            </a:lvl3pPr>
            <a:lvl4pPr marL="1981139" indent="0">
              <a:buNone/>
              <a:defRPr/>
            </a:lvl4pPr>
            <a:lvl5pPr marL="2641519" indent="0">
              <a:buNone/>
              <a:defRPr/>
            </a:lvl5pPr>
          </a:lstStyle>
          <a:p>
            <a:pPr lvl="0"/>
            <a:r>
              <a:rPr lang="da-DK" dirty="0"/>
              <a:t>Overskrift</a:t>
            </a:r>
          </a:p>
        </p:txBody>
      </p:sp>
      <p:sp>
        <p:nvSpPr>
          <p:cNvPr id="14" name="Pladsholder til tekst 13">
            <a:extLst>
              <a:ext uri="{FF2B5EF4-FFF2-40B4-BE49-F238E27FC236}">
                <a16:creationId xmlns:a16="http://schemas.microsoft.com/office/drawing/2014/main" id="{414E84E3-172D-46FA-B362-304CBC42EF7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10038" y="884222"/>
            <a:ext cx="5849938" cy="2724108"/>
          </a:xfrm>
        </p:spPr>
        <p:txBody>
          <a:bodyPr numCol="2" spcCol="504000"/>
          <a:lstStyle>
            <a:lvl1pPr marL="0" indent="0">
              <a:buNone/>
              <a:defRPr>
                <a:latin typeface="Aleo" panose="00000500000000000000" pitchFamily="2" charset="0"/>
              </a:defRPr>
            </a:lvl1pPr>
          </a:lstStyle>
          <a:p>
            <a:pPr lvl="0"/>
            <a:r>
              <a:rPr lang="da-DK" dirty="0"/>
              <a:t>Tekst i to spalter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5442B906-2A5A-4DBF-A76D-49048425EA14}"/>
              </a:ext>
            </a:extLst>
          </p:cNvPr>
          <p:cNvSpPr txBox="1"/>
          <p:nvPr userDrawn="1"/>
        </p:nvSpPr>
        <p:spPr>
          <a:xfrm>
            <a:off x="70556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13" name="Billede 12">
            <a:extLst>
              <a:ext uri="{FF2B5EF4-FFF2-40B4-BE49-F238E27FC236}">
                <a16:creationId xmlns:a16="http://schemas.microsoft.com/office/drawing/2014/main" id="{A527A158-5FEE-4787-95F8-73F8B1496FB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119" y="208072"/>
            <a:ext cx="468065" cy="139812"/>
          </a:xfrm>
          <a:prstGeom prst="rect">
            <a:avLst/>
          </a:prstGeom>
        </p:spPr>
      </p:pic>
      <p:pic>
        <p:nvPicPr>
          <p:cNvPr id="15" name="Billede 14">
            <a:extLst>
              <a:ext uri="{FF2B5EF4-FFF2-40B4-BE49-F238E27FC236}">
                <a16:creationId xmlns:a16="http://schemas.microsoft.com/office/drawing/2014/main" id="{EEBB8D1D-D041-4F84-98E0-D40F4BB6ECA2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628" y="779341"/>
            <a:ext cx="1855680" cy="620834"/>
          </a:xfrm>
          <a:prstGeom prst="rect">
            <a:avLst/>
          </a:prstGeom>
        </p:spPr>
      </p:pic>
      <p:sp>
        <p:nvSpPr>
          <p:cNvPr id="18" name="Tekstfelt 17">
            <a:extLst>
              <a:ext uri="{FF2B5EF4-FFF2-40B4-BE49-F238E27FC236}">
                <a16:creationId xmlns:a16="http://schemas.microsoft.com/office/drawing/2014/main" id="{18C0437D-0903-482A-B7A1-E94EA4E7CA8C}"/>
              </a:ext>
            </a:extLst>
          </p:cNvPr>
          <p:cNvSpPr txBox="1"/>
          <p:nvPr userDrawn="1"/>
        </p:nvSpPr>
        <p:spPr>
          <a:xfrm>
            <a:off x="7055626" y="4279486"/>
            <a:ext cx="2266173" cy="10523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Indsæt 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Klik på ikonet og vælg det ønskede billede.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Efterfølgende klikker du på billedet med højre musetast, og vælger Beskær.</a:t>
            </a:r>
          </a:p>
          <a:p>
            <a:pPr>
              <a:lnSpc>
                <a:spcPts val="1400"/>
              </a:lnSpc>
            </a:pPr>
            <a:endParaRPr lang="da-DK" sz="800" dirty="0">
              <a:latin typeface="Aleo" panose="00000500000000000000" pitchFamily="2" charset="0"/>
            </a:endParaRP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nu tilpasse visningen.</a:t>
            </a:r>
          </a:p>
        </p:txBody>
      </p:sp>
      <p:pic>
        <p:nvPicPr>
          <p:cNvPr id="19" name="Billede 18">
            <a:extLst>
              <a:ext uri="{FF2B5EF4-FFF2-40B4-BE49-F238E27FC236}">
                <a16:creationId xmlns:a16="http://schemas.microsoft.com/office/drawing/2014/main" id="{4C24EEA2-A8BF-44AA-93AF-0C6D5C1D1224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6260" y="4811146"/>
            <a:ext cx="335584" cy="402701"/>
          </a:xfrm>
          <a:prstGeom prst="rect">
            <a:avLst/>
          </a:prstGeom>
        </p:spPr>
      </p:pic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350914E9-9393-496D-B9CF-908EEB0100B8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a-DK"/>
              <a:t>Dokumenttitel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8A288459-8796-4BE8-8C52-F856FA777859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46698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oleObject" Target="../embeddings/oleObject1.bin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vmlDrawing" Target="../drawings/vmlDrawing1.v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21" Type="http://schemas.openxmlformats.org/officeDocument/2006/relationships/oleObject" Target="../embeddings/oleObject19.bin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tags" Target="../tags/tag20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vmlDrawing" Target="../drawings/vmlDrawing19.v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Relationship Id="rId22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D238CFF1-0063-4A2B-B1DE-C1752EE0EF3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0"/>
            </p:custDataLst>
            <p:extLst>
              <p:ext uri="{D42A27DB-BD31-4B8C-83A1-F6EECF244321}">
                <p14:modId xmlns:p14="http://schemas.microsoft.com/office/powerpoint/2010/main" val="367484956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" name="think-cell Slide" r:id="rId21" imgW="378" imgH="379" progId="TCLayout.ActiveDocument.1">
                  <p:embed/>
                </p:oleObj>
              </mc:Choice>
              <mc:Fallback>
                <p:oleObj name="think-cell Slide" r:id="rId21" imgW="378" imgH="379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D238CFF1-0063-4A2B-B1DE-C1752EE0EF3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E292CD6C-EB9B-4664-8A14-60837D2BE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1504950"/>
            <a:ext cx="5849938" cy="1520825"/>
          </a:xfrm>
          <a:prstGeom prst="rect">
            <a:avLst/>
          </a:prstGeom>
        </p:spPr>
        <p:txBody>
          <a:bodyPr vert="horz" lIns="0" tIns="0" rIns="0" bIns="45720" rtlCol="0" anchor="t" anchorCtr="0">
            <a:noAutofit/>
          </a:bodyPr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008410E-C889-4328-A904-15EA9F51B9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8001" y="4989513"/>
            <a:ext cx="5837237" cy="339883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3C29153-9367-4577-8605-8FB1641538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30625" y="9398879"/>
            <a:ext cx="2314575" cy="21660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/>
              <a:t>Dokumenttitel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C6B3932-1F52-4FB7-A746-145DAF2870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045200" y="9399587"/>
            <a:ext cx="300038" cy="21660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C6A00974-7166-43A5-AF41-84C9F08FD799}"/>
              </a:ext>
            </a:extLst>
          </p:cNvPr>
          <p:cNvSpPr/>
          <p:nvPr userDrawn="1"/>
        </p:nvSpPr>
        <p:spPr>
          <a:xfrm>
            <a:off x="0" y="-343"/>
            <a:ext cx="6858000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DAF5C66-8D97-4BFA-85A2-E41557190F7D}"/>
              </a:ext>
            </a:extLst>
          </p:cNvPr>
          <p:cNvSpPr/>
          <p:nvPr userDrawn="1"/>
        </p:nvSpPr>
        <p:spPr>
          <a:xfrm>
            <a:off x="0" y="9664357"/>
            <a:ext cx="6858000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1EA93311-A444-448B-B830-35D1BC42EDE2}"/>
              </a:ext>
            </a:extLst>
          </p:cNvPr>
          <p:cNvSpPr/>
          <p:nvPr userDrawn="1"/>
        </p:nvSpPr>
        <p:spPr>
          <a:xfrm rot="16200000">
            <a:off x="-4825175" y="4827657"/>
            <a:ext cx="9900000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70F0F3EB-500E-402B-A430-AF025DB7612D}"/>
              </a:ext>
            </a:extLst>
          </p:cNvPr>
          <p:cNvSpPr/>
          <p:nvPr userDrawn="1"/>
        </p:nvSpPr>
        <p:spPr>
          <a:xfrm rot="16200000">
            <a:off x="1777475" y="4831773"/>
            <a:ext cx="9900000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66E521CB-EF64-4C96-86B8-F4C3ED4CFD42}"/>
              </a:ext>
            </a:extLst>
          </p:cNvPr>
          <p:cNvSpPr txBox="1"/>
          <p:nvPr userDrawn="1"/>
        </p:nvSpPr>
        <p:spPr>
          <a:xfrm rot="16200000">
            <a:off x="-633122" y="418078"/>
            <a:ext cx="978799" cy="1546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 err="1">
                <a:latin typeface="Aleo" panose="00000500000000000000" pitchFamily="2" charset="0"/>
              </a:rPr>
              <a:t>Sidetypen</a:t>
            </a:r>
            <a:r>
              <a:rPr lang="da-DK" sz="800" b="1" dirty="0">
                <a:latin typeface="Aleo" panose="00000500000000000000" pitchFamily="2" charset="0"/>
              </a:rPr>
              <a:t>: </a:t>
            </a:r>
            <a:r>
              <a:rPr lang="da-DK" sz="800" b="0" dirty="0">
                <a:latin typeface="Aleo" panose="00000500000000000000" pitchFamily="2" charset="0"/>
              </a:rPr>
              <a:t>Print Selv</a:t>
            </a:r>
          </a:p>
        </p:txBody>
      </p:sp>
    </p:spTree>
    <p:extLst>
      <p:ext uri="{BB962C8B-B14F-4D97-AF65-F5344CB8AC3E}">
        <p14:creationId xmlns:p14="http://schemas.microsoft.com/office/powerpoint/2010/main" val="233221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93" r:id="rId11"/>
    <p:sldLayoutId id="2147483711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hf hdr="0" ftr="0" dt="0"/>
  <p:txStyles>
    <p:titleStyle>
      <a:lvl1pPr algn="l" defTabSz="1320759" rtl="0" eaLnBrk="1" latinLnBrk="0" hangingPunct="1">
        <a:lnSpc>
          <a:spcPts val="4200"/>
        </a:lnSpc>
        <a:spcBef>
          <a:spcPct val="0"/>
        </a:spcBef>
        <a:buNone/>
        <a:defRPr sz="3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ts val="1400"/>
        </a:lnSpc>
        <a:spcBef>
          <a:spcPts val="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ts val="1400"/>
        </a:lnSpc>
        <a:spcBef>
          <a:spcPts val="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ts val="1400"/>
        </a:lnSpc>
        <a:spcBef>
          <a:spcPts val="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ts val="1400"/>
        </a:lnSpc>
        <a:spcBef>
          <a:spcPts val="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ts val="1400"/>
        </a:lnSpc>
        <a:spcBef>
          <a:spcPts val="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43">
          <p15:clr>
            <a:srgbClr val="F26B43"/>
          </p15:clr>
        </p15:guide>
        <p15:guide id="2" pos="2160">
          <p15:clr>
            <a:srgbClr val="F26B43"/>
          </p15:clr>
        </p15:guide>
        <p15:guide id="3" pos="2001">
          <p15:clr>
            <a:srgbClr val="F26B43"/>
          </p15:clr>
        </p15:guide>
        <p15:guide id="4" pos="2319">
          <p15:clr>
            <a:srgbClr val="F26B43"/>
          </p15:clr>
        </p15:guide>
        <p15:guide id="5" pos="1363">
          <p15:clr>
            <a:srgbClr val="F26B43"/>
          </p15:clr>
        </p15:guide>
        <p15:guide id="6" pos="2636">
          <p15:clr>
            <a:srgbClr val="F26B43"/>
          </p15:clr>
        </p15:guide>
        <p15:guide id="7" pos="2954">
          <p15:clr>
            <a:srgbClr val="F26B43"/>
          </p15:clr>
        </p15:guide>
        <p15:guide id="8" pos="3271">
          <p15:clr>
            <a:srgbClr val="F26B43"/>
          </p15:clr>
        </p15:guide>
        <p15:guide id="9" pos="1661" userDrawn="1">
          <p15:clr>
            <a:srgbClr val="F26B43"/>
          </p15:clr>
        </p15:guide>
        <p15:guide id="10" pos="1042">
          <p15:clr>
            <a:srgbClr val="F26B43"/>
          </p15:clr>
        </p15:guide>
        <p15:guide id="11" pos="312">
          <p15:clr>
            <a:srgbClr val="F26B43"/>
          </p15:clr>
        </p15:guide>
        <p15:guide id="12" pos="158">
          <p15:clr>
            <a:srgbClr val="F26B43"/>
          </p15:clr>
        </p15:guide>
        <p15:guide id="13" pos="3997">
          <p15:clr>
            <a:srgbClr val="F26B43"/>
          </p15:clr>
        </p15:guide>
        <p15:guide id="14" pos="4156">
          <p15:clr>
            <a:srgbClr val="F26B43"/>
          </p15:clr>
        </p15:guide>
        <p15:guide id="15" orient="horz" pos="158">
          <p15:clr>
            <a:srgbClr val="F26B43"/>
          </p15:clr>
        </p15:guide>
        <p15:guide id="16" orient="horz" pos="312">
          <p15:clr>
            <a:srgbClr val="F26B43"/>
          </p15:clr>
        </p15:guide>
        <p15:guide id="17" orient="horz" pos="951">
          <p15:clr>
            <a:srgbClr val="F26B43"/>
          </p15:clr>
        </p15:guide>
        <p15:guide id="18" orient="horz" pos="1589">
          <p15:clr>
            <a:srgbClr val="F26B43"/>
          </p15:clr>
        </p15:guide>
        <p15:guide id="19" orient="horz" pos="1906">
          <p15:clr>
            <a:srgbClr val="F26B43"/>
          </p15:clr>
        </p15:guide>
        <p15:guide id="20" orient="horz" pos="5920">
          <p15:clr>
            <a:srgbClr val="F26B43"/>
          </p15:clr>
        </p15:guide>
        <p15:guide id="21" orient="horz" pos="5600">
          <p15:clr>
            <a:srgbClr val="F26B43"/>
          </p15:clr>
        </p15:guide>
        <p15:guide id="22" orient="horz" pos="5284">
          <p15:clr>
            <a:srgbClr val="F26B43"/>
          </p15:clr>
        </p15:guide>
        <p15:guide id="23" orient="horz" pos="4644">
          <p15:clr>
            <a:srgbClr val="F26B43"/>
          </p15:clr>
        </p15:guide>
        <p15:guide id="24" orient="horz" pos="630">
          <p15:clr>
            <a:srgbClr val="F26B43"/>
          </p15:clr>
        </p15:guide>
        <p15:guide id="25" orient="horz" pos="4326">
          <p15:clr>
            <a:srgbClr val="F26B43"/>
          </p15:clr>
        </p15:guide>
        <p15:guide id="26" orient="horz" pos="4005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D238CFF1-0063-4A2B-B1DE-C1752EE0EF3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0"/>
            </p:custDataLst>
            <p:extLst>
              <p:ext uri="{D42A27DB-BD31-4B8C-83A1-F6EECF244321}">
                <p14:modId xmlns:p14="http://schemas.microsoft.com/office/powerpoint/2010/main" val="261358223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4" name="think-cell Slide" r:id="rId21" imgW="378" imgH="379" progId="TCLayout.ActiveDocument.1">
                  <p:embed/>
                </p:oleObj>
              </mc:Choice>
              <mc:Fallback>
                <p:oleObj name="think-cell Slide" r:id="rId21" imgW="378" imgH="379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D238CFF1-0063-4A2B-B1DE-C1752EE0EF3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E292CD6C-EB9B-4664-8A14-60837D2BE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1504950"/>
            <a:ext cx="5849938" cy="1520825"/>
          </a:xfrm>
          <a:prstGeom prst="rect">
            <a:avLst/>
          </a:prstGeom>
        </p:spPr>
        <p:txBody>
          <a:bodyPr vert="horz" lIns="0" tIns="0" rIns="0" bIns="45720" rtlCol="0" anchor="t" anchorCtr="0">
            <a:noAutofit/>
          </a:bodyPr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008410E-C889-4328-A904-15EA9F51B9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8001" y="4989513"/>
            <a:ext cx="5837237" cy="339883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3C29153-9367-4577-8605-8FB1641538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30625" y="9398879"/>
            <a:ext cx="2314575" cy="21660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/>
              <a:t>Dokumenttitel</a:t>
            </a:r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C6B3932-1F52-4FB7-A746-145DAF2870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045200" y="9399587"/>
            <a:ext cx="300038" cy="21660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fld id="{BBD1FEF8-A007-4294-972C-83A0C78BA6FF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8C680134-6276-40D7-902A-F9AB97D60F84}"/>
              </a:ext>
            </a:extLst>
          </p:cNvPr>
          <p:cNvSpPr txBox="1"/>
          <p:nvPr userDrawn="1"/>
        </p:nvSpPr>
        <p:spPr>
          <a:xfrm rot="16200000">
            <a:off x="-582152" y="357836"/>
            <a:ext cx="876857" cy="1546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 err="1">
                <a:latin typeface="Aleo" panose="00000500000000000000" pitchFamily="2" charset="0"/>
              </a:rPr>
              <a:t>Sidetypen</a:t>
            </a:r>
            <a:r>
              <a:rPr lang="da-DK" sz="800" b="1" dirty="0">
                <a:latin typeface="Aleo" panose="00000500000000000000" pitchFamily="2" charset="0"/>
              </a:rPr>
              <a:t>: </a:t>
            </a:r>
            <a:r>
              <a:rPr lang="da-DK" sz="800" b="0" dirty="0">
                <a:latin typeface="Aleo" panose="00000500000000000000" pitchFamily="2" charset="0"/>
              </a:rPr>
              <a:t>Til tryk</a:t>
            </a:r>
          </a:p>
        </p:txBody>
      </p:sp>
    </p:spTree>
    <p:extLst>
      <p:ext uri="{BB962C8B-B14F-4D97-AF65-F5344CB8AC3E}">
        <p14:creationId xmlns:p14="http://schemas.microsoft.com/office/powerpoint/2010/main" val="3900787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12" r:id="rId12"/>
    <p:sldLayoutId id="2147483706" r:id="rId13"/>
    <p:sldLayoutId id="2147483707" r:id="rId14"/>
    <p:sldLayoutId id="2147483708" r:id="rId15"/>
    <p:sldLayoutId id="2147483709" r:id="rId16"/>
    <p:sldLayoutId id="2147483710" r:id="rId17"/>
  </p:sldLayoutIdLst>
  <p:hf hdr="0" ftr="0" dt="0"/>
  <p:txStyles>
    <p:titleStyle>
      <a:lvl1pPr algn="l" defTabSz="1320759" rtl="0" eaLnBrk="1" latinLnBrk="0" hangingPunct="1">
        <a:lnSpc>
          <a:spcPts val="4200"/>
        </a:lnSpc>
        <a:spcBef>
          <a:spcPct val="0"/>
        </a:spcBef>
        <a:buNone/>
        <a:defRPr sz="3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ts val="1400"/>
        </a:lnSpc>
        <a:spcBef>
          <a:spcPts val="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ts val="1400"/>
        </a:lnSpc>
        <a:spcBef>
          <a:spcPts val="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ts val="1400"/>
        </a:lnSpc>
        <a:spcBef>
          <a:spcPts val="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ts val="1400"/>
        </a:lnSpc>
        <a:spcBef>
          <a:spcPts val="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ts val="1400"/>
        </a:lnSpc>
        <a:spcBef>
          <a:spcPts val="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43">
          <p15:clr>
            <a:srgbClr val="F26B43"/>
          </p15:clr>
        </p15:guide>
        <p15:guide id="2" pos="2160">
          <p15:clr>
            <a:srgbClr val="F26B43"/>
          </p15:clr>
        </p15:guide>
        <p15:guide id="3" pos="2001">
          <p15:clr>
            <a:srgbClr val="F26B43"/>
          </p15:clr>
        </p15:guide>
        <p15:guide id="4" pos="2319">
          <p15:clr>
            <a:srgbClr val="F26B43"/>
          </p15:clr>
        </p15:guide>
        <p15:guide id="5" pos="1363">
          <p15:clr>
            <a:srgbClr val="F26B43"/>
          </p15:clr>
        </p15:guide>
        <p15:guide id="6" pos="2636">
          <p15:clr>
            <a:srgbClr val="F26B43"/>
          </p15:clr>
        </p15:guide>
        <p15:guide id="7" pos="2954">
          <p15:clr>
            <a:srgbClr val="F26B43"/>
          </p15:clr>
        </p15:guide>
        <p15:guide id="8" pos="3271">
          <p15:clr>
            <a:srgbClr val="F26B43"/>
          </p15:clr>
        </p15:guide>
        <p15:guide id="9" pos="1661" userDrawn="1">
          <p15:clr>
            <a:srgbClr val="F26B43"/>
          </p15:clr>
        </p15:guide>
        <p15:guide id="10" pos="1042">
          <p15:clr>
            <a:srgbClr val="F26B43"/>
          </p15:clr>
        </p15:guide>
        <p15:guide id="11" pos="312">
          <p15:clr>
            <a:srgbClr val="F26B43"/>
          </p15:clr>
        </p15:guide>
        <p15:guide id="12" pos="158">
          <p15:clr>
            <a:srgbClr val="F26B43"/>
          </p15:clr>
        </p15:guide>
        <p15:guide id="13" pos="3997">
          <p15:clr>
            <a:srgbClr val="F26B43"/>
          </p15:clr>
        </p15:guide>
        <p15:guide id="14" pos="4156">
          <p15:clr>
            <a:srgbClr val="F26B43"/>
          </p15:clr>
        </p15:guide>
        <p15:guide id="15" orient="horz" pos="158">
          <p15:clr>
            <a:srgbClr val="F26B43"/>
          </p15:clr>
        </p15:guide>
        <p15:guide id="16" orient="horz" pos="312">
          <p15:clr>
            <a:srgbClr val="F26B43"/>
          </p15:clr>
        </p15:guide>
        <p15:guide id="17" orient="horz" pos="951">
          <p15:clr>
            <a:srgbClr val="F26B43"/>
          </p15:clr>
        </p15:guide>
        <p15:guide id="18" orient="horz" pos="1589">
          <p15:clr>
            <a:srgbClr val="F26B43"/>
          </p15:clr>
        </p15:guide>
        <p15:guide id="19" orient="horz" pos="1906">
          <p15:clr>
            <a:srgbClr val="F26B43"/>
          </p15:clr>
        </p15:guide>
        <p15:guide id="20" orient="horz" pos="5920">
          <p15:clr>
            <a:srgbClr val="F26B43"/>
          </p15:clr>
        </p15:guide>
        <p15:guide id="21" orient="horz" pos="5600">
          <p15:clr>
            <a:srgbClr val="F26B43"/>
          </p15:clr>
        </p15:guide>
        <p15:guide id="22" orient="horz" pos="5284">
          <p15:clr>
            <a:srgbClr val="F26B43"/>
          </p15:clr>
        </p15:guide>
        <p15:guide id="23" orient="horz" pos="4644">
          <p15:clr>
            <a:srgbClr val="F26B43"/>
          </p15:clr>
        </p15:guide>
        <p15:guide id="24" orient="horz" pos="630">
          <p15:clr>
            <a:srgbClr val="F26B43"/>
          </p15:clr>
        </p15:guide>
        <p15:guide id="25" orient="horz" pos="4326">
          <p15:clr>
            <a:srgbClr val="F26B43"/>
          </p15:clr>
        </p15:guide>
        <p15:guide id="26" orient="horz" pos="400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tags" Target="../tags/tag38.xml"/><Relationship Id="rId1" Type="http://schemas.openxmlformats.org/officeDocument/2006/relationships/vmlDrawing" Target="../drawings/vmlDrawing37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6B0432B5-4878-4BF2-BF2E-3ED454A21B80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22699988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96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Saml kræfterne </a:t>
            </a:r>
            <a:endParaRPr lang="da-DK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FBC7E40-5CAA-4E08-9543-6CEE947DF66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a-DK" dirty="0"/>
              <a:t>#alle tiders </a:t>
            </a:r>
            <a:r>
              <a:rPr lang="da-DK" dirty="0" smtClean="0"/>
              <a:t>sundhed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1"/>
          </p:nvPr>
        </p:nvSpPr>
        <p:spPr>
          <a:xfrm>
            <a:off x="510832" y="7427455"/>
            <a:ext cx="4681881" cy="386179"/>
          </a:xfrm>
        </p:spPr>
        <p:txBody>
          <a:bodyPr/>
          <a:lstStyle/>
          <a:p>
            <a:r>
              <a:rPr lang="da-DK" dirty="0"/>
              <a:t>Kræftcafé til dig, der har eller har haft en kræftsygdom 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56086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ekst 1"/>
          <p:cNvSpPr>
            <a:spLocks noGrp="1"/>
          </p:cNvSpPr>
          <p:nvPr>
            <p:ph type="body" sz="quarter" idx="15"/>
          </p:nvPr>
        </p:nvSpPr>
        <p:spPr>
          <a:xfrm>
            <a:off x="507999" y="502311"/>
            <a:ext cx="5006110" cy="399731"/>
          </a:xfrm>
        </p:spPr>
        <p:txBody>
          <a:bodyPr/>
          <a:lstStyle/>
          <a:p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6"/>
          </p:nvPr>
        </p:nvSpPr>
        <p:spPr>
          <a:xfrm>
            <a:off x="521728" y="902042"/>
            <a:ext cx="5849938" cy="8181268"/>
          </a:xfrm>
        </p:spPr>
        <p:txBody>
          <a:bodyPr/>
          <a:lstStyle/>
          <a:p>
            <a:endParaRPr lang="da-DK" dirty="0" smtClean="0"/>
          </a:p>
          <a:p>
            <a:r>
              <a:rPr lang="da-DK" dirty="0" smtClean="0"/>
              <a:t>Hvis du er tilknyttet et rehabiliteringsforløb i forhold til kræft, så kan du komme forbi og besøge vores café. </a:t>
            </a:r>
          </a:p>
          <a:p>
            <a:endParaRPr lang="da-DK" dirty="0"/>
          </a:p>
          <a:p>
            <a:r>
              <a:rPr lang="da-DK" dirty="0" smtClean="0"/>
              <a:t>Her er der mulighed for at møde </a:t>
            </a:r>
            <a:r>
              <a:rPr lang="da-DK" dirty="0"/>
              <a:t>andre i samme </a:t>
            </a:r>
            <a:r>
              <a:rPr lang="da-DK" dirty="0" smtClean="0"/>
              <a:t>situation, udveksle erfaringer</a:t>
            </a:r>
            <a:r>
              <a:rPr lang="da-DK" dirty="0"/>
              <a:t> </a:t>
            </a:r>
            <a:r>
              <a:rPr lang="da-DK" dirty="0" smtClean="0"/>
              <a:t>og danne netværk. </a:t>
            </a:r>
            <a:endParaRPr lang="da-DK" dirty="0"/>
          </a:p>
          <a:p>
            <a:r>
              <a:rPr lang="da-DK" dirty="0"/>
              <a:t> </a:t>
            </a:r>
            <a:endParaRPr lang="da-DK" dirty="0" smtClean="0">
              <a:latin typeface="+mn-lt"/>
            </a:endParaRPr>
          </a:p>
          <a:p>
            <a:r>
              <a:rPr lang="da-DK" b="1" dirty="0" smtClean="0">
                <a:latin typeface="+mn-lt"/>
              </a:rPr>
              <a:t>Hvornår er caféen åben? </a:t>
            </a:r>
            <a:endParaRPr lang="da-DK" b="1" dirty="0">
              <a:latin typeface="+mn-lt"/>
            </a:endParaRPr>
          </a:p>
          <a:p>
            <a:r>
              <a:rPr lang="da-DK" dirty="0" smtClean="0"/>
              <a:t>Tirsdage i lige uger fra kl</a:t>
            </a:r>
            <a:r>
              <a:rPr lang="da-DK" dirty="0"/>
              <a:t>. </a:t>
            </a:r>
            <a:r>
              <a:rPr lang="da-DK" dirty="0" smtClean="0"/>
              <a:t>10.00 </a:t>
            </a:r>
            <a:r>
              <a:rPr lang="da-DK" dirty="0"/>
              <a:t>- </a:t>
            </a:r>
            <a:r>
              <a:rPr lang="da-DK" dirty="0" smtClean="0"/>
              <a:t>11.00. </a:t>
            </a:r>
          </a:p>
          <a:p>
            <a:r>
              <a:rPr lang="da-DK" dirty="0" smtClean="0"/>
              <a:t>Vi mødes på Hyrdehøj Plejecenter, stueplan, Hyrdehøj Stræde 2, 4000 Roskilde.</a:t>
            </a:r>
            <a:r>
              <a:rPr lang="da-DK" dirty="0"/>
              <a:t> </a:t>
            </a:r>
            <a:endParaRPr lang="da-DK" dirty="0" smtClean="0"/>
          </a:p>
          <a:p>
            <a:endParaRPr lang="da-DK" dirty="0"/>
          </a:p>
          <a:p>
            <a:r>
              <a:rPr lang="da-DK" b="1" dirty="0" smtClean="0">
                <a:latin typeface="+mn-lt"/>
              </a:rPr>
              <a:t>Kan jeg bare komme forbi caféen? </a:t>
            </a:r>
          </a:p>
          <a:p>
            <a:r>
              <a:rPr lang="da-DK" dirty="0" smtClean="0"/>
              <a:t>Du kan møde op i caféen, så snart du har fået en henvisning af en træningsterapeut eller kræftkoordinator </a:t>
            </a:r>
            <a:r>
              <a:rPr lang="da-DK" dirty="0"/>
              <a:t>i</a:t>
            </a:r>
            <a:r>
              <a:rPr lang="da-DK" dirty="0" smtClean="0"/>
              <a:t> Træning og Sundhed. </a:t>
            </a:r>
          </a:p>
          <a:p>
            <a:endParaRPr lang="da-DK" dirty="0"/>
          </a:p>
          <a:p>
            <a:r>
              <a:rPr lang="da-DK" dirty="0" smtClean="0"/>
              <a:t>Du kan kontakte Kræftkoordinator i Træning og Sundhed på telefon: 46 31 77 02</a:t>
            </a:r>
          </a:p>
          <a:p>
            <a:endParaRPr lang="da-DK" dirty="0"/>
          </a:p>
          <a:p>
            <a:r>
              <a:rPr lang="da-DK" b="1" dirty="0" smtClean="0">
                <a:latin typeface="+mn-lt"/>
              </a:rPr>
              <a:t>Hvad sker der i caféen? </a:t>
            </a:r>
            <a:r>
              <a:rPr lang="da-DK" dirty="0">
                <a:latin typeface="+mn-lt"/>
              </a:rPr>
              <a:t> </a:t>
            </a:r>
            <a:endParaRPr lang="da-DK" dirty="0" smtClean="0">
              <a:latin typeface="+mn-lt"/>
            </a:endParaRPr>
          </a:p>
          <a:p>
            <a:r>
              <a:rPr lang="da-DK" dirty="0" smtClean="0"/>
              <a:t>Vi snakker om forskellige emner, som er relateret til kræft. Alle kan komme med input til emner, som de gerne vil snakke om i caféen. </a:t>
            </a:r>
          </a:p>
          <a:p>
            <a:endParaRPr lang="da-DK" dirty="0"/>
          </a:p>
          <a:p>
            <a:r>
              <a:rPr lang="da-DK" b="1" dirty="0" smtClean="0"/>
              <a:t>Programmet efter år 2025</a:t>
            </a:r>
            <a:endParaRPr lang="da-DK" dirty="0"/>
          </a:p>
          <a:p>
            <a:r>
              <a:rPr lang="da-DK" dirty="0"/>
              <a:t>I </a:t>
            </a:r>
            <a:r>
              <a:rPr lang="da-DK" dirty="0" smtClean="0"/>
              <a:t>efterår 2025 </a:t>
            </a:r>
            <a:r>
              <a:rPr lang="da-DK" dirty="0"/>
              <a:t>er der planlægt en række forskellige emner. </a:t>
            </a:r>
            <a:endParaRPr lang="da-DK" dirty="0" smtClean="0"/>
          </a:p>
          <a:p>
            <a:endParaRPr lang="da-DK" dirty="0" smtClean="0"/>
          </a:p>
          <a:p>
            <a:r>
              <a:rPr lang="da-DK" dirty="0" smtClean="0"/>
              <a:t>12.August	Senfølger og bivirkninger V. Trine og Nina</a:t>
            </a:r>
          </a:p>
          <a:p>
            <a:r>
              <a:rPr lang="da-DK" dirty="0" smtClean="0"/>
              <a:t>19 August 	Kvindelighed V. </a:t>
            </a:r>
            <a:r>
              <a:rPr lang="da-DK" smtClean="0"/>
              <a:t>Trine og Nina</a:t>
            </a:r>
            <a:endParaRPr lang="da-DK" dirty="0" smtClean="0"/>
          </a:p>
          <a:p>
            <a:endParaRPr lang="da-DK" dirty="0"/>
          </a:p>
          <a:p>
            <a:r>
              <a:rPr lang="da-DK" dirty="0" smtClean="0"/>
              <a:t>2. September	Ro på krop og tanker V Lisa og Nina</a:t>
            </a:r>
          </a:p>
          <a:p>
            <a:r>
              <a:rPr lang="da-DK" dirty="0" smtClean="0"/>
              <a:t>16 September	Socialrådgivere + Nina</a:t>
            </a:r>
          </a:p>
          <a:p>
            <a:r>
              <a:rPr lang="da-DK" dirty="0" smtClean="0"/>
              <a:t>30 september 	Pas på din energi V. Lisa og Nina</a:t>
            </a:r>
          </a:p>
          <a:p>
            <a:endParaRPr lang="da-DK" dirty="0"/>
          </a:p>
          <a:p>
            <a:r>
              <a:rPr lang="da-DK" dirty="0" smtClean="0"/>
              <a:t>21 Oktober 	Kost og kræft V diætist og Nina</a:t>
            </a:r>
          </a:p>
          <a:p>
            <a:r>
              <a:rPr lang="da-DK" dirty="0" smtClean="0"/>
              <a:t>28 Oktober	Søvn V Lisa og Trine</a:t>
            </a:r>
          </a:p>
          <a:p>
            <a:endParaRPr lang="da-DK" dirty="0"/>
          </a:p>
          <a:p>
            <a:r>
              <a:rPr lang="da-DK" dirty="0" smtClean="0"/>
              <a:t>11 November  	Omgivelsernes reaktioner V Lisa og Trine</a:t>
            </a:r>
          </a:p>
          <a:p>
            <a:r>
              <a:rPr lang="da-DK" dirty="0" smtClean="0"/>
              <a:t>25 November 	Fremtiden – ny tilværelse V Lisa og Trine</a:t>
            </a:r>
          </a:p>
          <a:p>
            <a:endParaRPr lang="da-DK" dirty="0"/>
          </a:p>
          <a:p>
            <a:r>
              <a:rPr lang="da-DK" dirty="0" smtClean="0"/>
              <a:t>9  December	Besøg i kræftens bekæmpelse V Trine og Nina</a:t>
            </a:r>
            <a:endParaRPr lang="da-DK" dirty="0"/>
          </a:p>
          <a:p>
            <a:pPr lvl="0"/>
            <a:endParaRPr lang="da-DK" dirty="0" smtClean="0"/>
          </a:p>
          <a:p>
            <a:endParaRPr lang="da-DK" dirty="0"/>
          </a:p>
        </p:txBody>
      </p:sp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B26DEDCB-493A-4621-B62C-CC5DBDD5CEF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BBD1FEF8-A007-4294-972C-83A0C78BA6FF}" type="slidenum">
              <a:rPr lang="da-DK" smtClean="0"/>
              <a:pPr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4266182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A4 pjece - Print selv">
  <a:themeElements>
    <a:clrScheme name="Roskilde Kommune">
      <a:dk1>
        <a:sysClr val="windowText" lastClr="000000"/>
      </a:dk1>
      <a:lt1>
        <a:sysClr val="window" lastClr="FFFFFF"/>
      </a:lt1>
      <a:dk2>
        <a:srgbClr val="FD552B"/>
      </a:dk2>
      <a:lt2>
        <a:srgbClr val="FEAA95"/>
      </a:lt2>
      <a:accent1>
        <a:srgbClr val="466EFF"/>
      </a:accent1>
      <a:accent2>
        <a:srgbClr val="A3B7E1"/>
      </a:accent2>
      <a:accent3>
        <a:srgbClr val="46B478"/>
      </a:accent3>
      <a:accent4>
        <a:srgbClr val="A3DABC"/>
      </a:accent4>
      <a:accent5>
        <a:srgbClr val="FFAA00"/>
      </a:accent5>
      <a:accent6>
        <a:srgbClr val="FFD580"/>
      </a:accent6>
      <a:hlink>
        <a:srgbClr val="000000"/>
      </a:hlink>
      <a:folHlink>
        <a:srgbClr val="000000"/>
      </a:folHlink>
    </a:clrScheme>
    <a:fontScheme name="Roskilde Kommune - plakater">
      <a:majorFont>
        <a:latin typeface="Montserrat Bold"/>
        <a:ea typeface=""/>
        <a:cs typeface=""/>
      </a:majorFont>
      <a:minorFont>
        <a:latin typeface="Montserrat Semi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4 pjece" id="{7D2DD921-5B2D-4EBD-A0EB-DF917AEEED7C}" vid="{0DB6C296-5591-4D4F-8E51-00D8A4EA4F47}"/>
    </a:ext>
  </a:extLst>
</a:theme>
</file>

<file path=ppt/theme/theme2.xml><?xml version="1.0" encoding="utf-8"?>
<a:theme xmlns:a="http://schemas.openxmlformats.org/drawingml/2006/main" name="A4 pjece - Til tryk">
  <a:themeElements>
    <a:clrScheme name="Roskilde Kommune">
      <a:dk1>
        <a:sysClr val="windowText" lastClr="000000"/>
      </a:dk1>
      <a:lt1>
        <a:sysClr val="window" lastClr="FFFFFF"/>
      </a:lt1>
      <a:dk2>
        <a:srgbClr val="FD552B"/>
      </a:dk2>
      <a:lt2>
        <a:srgbClr val="FEAA95"/>
      </a:lt2>
      <a:accent1>
        <a:srgbClr val="466EFF"/>
      </a:accent1>
      <a:accent2>
        <a:srgbClr val="A3B7E1"/>
      </a:accent2>
      <a:accent3>
        <a:srgbClr val="46B478"/>
      </a:accent3>
      <a:accent4>
        <a:srgbClr val="A3DABC"/>
      </a:accent4>
      <a:accent5>
        <a:srgbClr val="FFAA00"/>
      </a:accent5>
      <a:accent6>
        <a:srgbClr val="FFD580"/>
      </a:accent6>
      <a:hlink>
        <a:srgbClr val="000000"/>
      </a:hlink>
      <a:folHlink>
        <a:srgbClr val="000000"/>
      </a:folHlink>
    </a:clrScheme>
    <a:fontScheme name="Roskilde Kommune - plakater">
      <a:majorFont>
        <a:latin typeface="Montserrat Bold"/>
        <a:ea typeface=""/>
        <a:cs typeface=""/>
      </a:majorFont>
      <a:minorFont>
        <a:latin typeface="Montserrat Semi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4 pjece" id="{7D2DD921-5B2D-4EBD-A0EB-DF917AEEED7C}" vid="{291B7616-042A-42C2-9A16-BF57DC49BDC2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A4 Pjece</Template>
  <TotalTime>928</TotalTime>
  <Words>286</Words>
  <Application>Microsoft Office PowerPoint</Application>
  <PresentationFormat>A4-papir (210 x 297 mm)</PresentationFormat>
  <Paragraphs>38</Paragraphs>
  <Slides>2</Slides>
  <Notes>0</Notes>
  <HiddenSlides>0</HiddenSlides>
  <MMClips>0</MMClips>
  <ScaleCrop>false</ScaleCrop>
  <HeadingPairs>
    <vt:vector size="8" baseType="variant">
      <vt:variant>
        <vt:lpstr>Benyttede skrifttyper</vt:lpstr>
      </vt:variant>
      <vt:variant>
        <vt:i4>7</vt:i4>
      </vt:variant>
      <vt:variant>
        <vt:lpstr>Tema</vt:lpstr>
      </vt:variant>
      <vt:variant>
        <vt:i4>2</vt:i4>
      </vt:variant>
      <vt:variant>
        <vt:lpstr>Integrerede OLE-servere</vt:lpstr>
      </vt:variant>
      <vt:variant>
        <vt:i4>1</vt:i4>
      </vt:variant>
      <vt:variant>
        <vt:lpstr>Slidetitler</vt:lpstr>
      </vt:variant>
      <vt:variant>
        <vt:i4>2</vt:i4>
      </vt:variant>
    </vt:vector>
  </HeadingPairs>
  <TitlesOfParts>
    <vt:vector size="12" baseType="lpstr">
      <vt:lpstr>Aleo</vt:lpstr>
      <vt:lpstr>Arial</vt:lpstr>
      <vt:lpstr>Calibri</vt:lpstr>
      <vt:lpstr>Montserrat</vt:lpstr>
      <vt:lpstr>Montserrat Bold</vt:lpstr>
      <vt:lpstr>Montserrat Medium</vt:lpstr>
      <vt:lpstr>Montserrat SemiBold</vt:lpstr>
      <vt:lpstr>A4 pjece - Print selv</vt:lpstr>
      <vt:lpstr>A4 pjece - Til tryk</vt:lpstr>
      <vt:lpstr>think-cell Slide</vt:lpstr>
      <vt:lpstr>Saml kræfterne </vt:lpstr>
      <vt:lpstr>PowerPoint-præsentation</vt:lpstr>
    </vt:vector>
  </TitlesOfParts>
  <Company>Roskilde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Mia Karrebæk Juhler</dc:creator>
  <cp:lastModifiedBy>Trine Ejlekær Johansen</cp:lastModifiedBy>
  <cp:revision>48</cp:revision>
  <cp:lastPrinted>2022-12-19T12:56:35Z</cp:lastPrinted>
  <dcterms:created xsi:type="dcterms:W3CDTF">2021-09-22T11:29:12Z</dcterms:created>
  <dcterms:modified xsi:type="dcterms:W3CDTF">2025-07-02T06:23:08Z</dcterms:modified>
</cp:coreProperties>
</file>